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diagrams/colors1.xml" ContentType="application/vnd.openxmlformats-officedocument.drawingml.diagramColors+xml"/>
  <Override PartName="/ppt/diagrams/data1.xml" ContentType="application/vnd.openxmlformats-officedocument.drawingml.diagramData+xml"/>
  <Override PartName="/ppt/diagrams/drawing1.xml" ContentType="application/vnd.ms-office.drawingml.diagramDrawing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handoutMasters/handoutMaster1.xml" ContentType="application/vnd.openxmlformats-officedocument.presentationml.handoutMaster+xml"/>
  <Override PartName="/ppt/media/image1.svg" ContentType="image/svg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30"/>
  </p:notesMasterIdLst>
  <p:handoutMasterIdLst>
    <p:handoutMasterId r:id="rId31"/>
  </p:handoutMasterIdLst>
  <p:sldIdLst>
    <p:sldId id="292" r:id="rId3"/>
    <p:sldId id="275" r:id="rId4"/>
    <p:sldId id="267" r:id="rId5"/>
    <p:sldId id="296" r:id="rId6"/>
    <p:sldId id="276" r:id="rId7"/>
    <p:sldId id="308" r:id="rId8"/>
    <p:sldId id="313" r:id="rId9"/>
    <p:sldId id="315" r:id="rId10"/>
    <p:sldId id="316" r:id="rId11"/>
    <p:sldId id="285" r:id="rId12"/>
    <p:sldId id="318" r:id="rId13"/>
    <p:sldId id="317" r:id="rId14"/>
    <p:sldId id="307" r:id="rId15"/>
    <p:sldId id="303" r:id="rId16"/>
    <p:sldId id="298" r:id="rId17"/>
    <p:sldId id="312" r:id="rId18"/>
    <p:sldId id="306" r:id="rId19"/>
    <p:sldId id="305" r:id="rId20"/>
    <p:sldId id="304" r:id="rId21"/>
    <p:sldId id="309" r:id="rId22"/>
    <p:sldId id="299" r:id="rId23"/>
    <p:sldId id="300" r:id="rId24"/>
    <p:sldId id="311" r:id="rId25"/>
    <p:sldId id="314" r:id="rId26"/>
    <p:sldId id="297" r:id="rId27"/>
    <p:sldId id="288" r:id="rId28"/>
    <p:sldId id="289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D9D7B"/>
    <a:srgbClr val="3C3831"/>
    <a:srgbClr val="A89978"/>
    <a:srgbClr val="446992"/>
    <a:srgbClr val="AEC2D8"/>
    <a:srgbClr val="98432A"/>
    <a:srgbClr val="D84400"/>
    <a:srgbClr val="44678D"/>
    <a:srgbClr val="263E5A"/>
    <a:srgbClr val="D6E0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5634"/>
  </p:normalViewPr>
  <p:slideViewPr>
    <p:cSldViewPr snapToGrid="0" showGuides="1">
      <p:cViewPr varScale="1">
        <p:scale>
          <a:sx n="89" d="100"/>
          <a:sy n="89" d="100"/>
        </p:scale>
        <p:origin x="466" y="72"/>
      </p:cViewPr>
      <p:guideLst>
        <p:guide orient="horz" pos="1536"/>
        <p:guide pos="312"/>
      </p:guideLst>
    </p:cSldViewPr>
  </p:slideViewPr>
  <p:outlineViewPr>
    <p:cViewPr>
      <p:scale>
        <a:sx n="33" d="100"/>
        <a:sy n="33" d="100"/>
      </p:scale>
      <p:origin x="0" y="-161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-13766"/>
    </p:cViewPr>
  </p:sorterViewPr>
  <p:notesViewPr>
    <p:cSldViewPr snapToGrid="0">
      <p:cViewPr varScale="1">
        <p:scale>
          <a:sx n="122" d="100"/>
          <a:sy n="122" d="100"/>
        </p:scale>
        <p:origin x="6040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4" Type="http://schemas.openxmlformats.org/officeDocument/2006/relationships/tableStyles" Target="tableStyles.xml"/><Relationship Id="rId33" Type="http://schemas.openxmlformats.org/officeDocument/2006/relationships/viewProps" Target="viewProps.xml"/><Relationship Id="rId32" Type="http://schemas.openxmlformats.org/officeDocument/2006/relationships/presProps" Target="presProps.xml"/><Relationship Id="rId31" Type="http://schemas.openxmlformats.org/officeDocument/2006/relationships/handoutMaster" Target="handoutMasters/handoutMaster1.xml"/><Relationship Id="rId30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9F7A1FE-9E25-4F6C-AF36-224B6A4A67F9}" type="doc">
      <dgm:prSet loTypeId="urn:microsoft.com/office/officeart/2009/3/layout/IncreasingArrows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DFBF2CCA-8AC2-44E8-8183-5130B586B76C}">
      <dgm:prSet phldrT="[Text]"/>
      <dgm:spPr/>
      <dgm:t>
        <a:bodyPr/>
        <a:lstStyle/>
        <a:p>
          <a:r>
            <a:rPr lang="en-IN" dirty="0"/>
            <a:t>ETL</a:t>
          </a:r>
        </a:p>
      </dgm:t>
    </dgm:pt>
    <dgm:pt modelId="{61E9DF74-8634-4C39-B04F-638A8693EA59}" cxnId="{9A497B73-96DF-4504-9504-7D1144C5FC50}" type="parTrans">
      <dgm:prSet/>
      <dgm:spPr/>
      <dgm:t>
        <a:bodyPr/>
        <a:lstStyle/>
        <a:p>
          <a:endParaRPr lang="en-IN"/>
        </a:p>
      </dgm:t>
    </dgm:pt>
    <dgm:pt modelId="{BDADAB3C-7002-4FAF-8315-5EA2D7B9DAD0}" cxnId="{9A497B73-96DF-4504-9504-7D1144C5FC50}" type="sibTrans">
      <dgm:prSet/>
      <dgm:spPr/>
      <dgm:t>
        <a:bodyPr/>
        <a:lstStyle/>
        <a:p>
          <a:endParaRPr lang="en-IN"/>
        </a:p>
      </dgm:t>
    </dgm:pt>
    <dgm:pt modelId="{8D0608EE-5DDD-4C43-9451-51A74223C2E0}">
      <dgm:prSet phldrT="[Text]"/>
      <dgm:spPr/>
      <dgm:t>
        <a:bodyPr/>
        <a:lstStyle/>
        <a:p>
          <a:r>
            <a:rPr lang="en-IN" dirty="0"/>
            <a:t>Analysis</a:t>
          </a:r>
        </a:p>
      </dgm:t>
    </dgm:pt>
    <dgm:pt modelId="{E4FA1B8D-4792-4B2E-B2FF-632BA218EBB2}" cxnId="{0EE2CD43-7C29-4A52-8044-5C61C6F539BA}" type="parTrans">
      <dgm:prSet/>
      <dgm:spPr/>
      <dgm:t>
        <a:bodyPr/>
        <a:lstStyle/>
        <a:p>
          <a:endParaRPr lang="en-IN"/>
        </a:p>
      </dgm:t>
    </dgm:pt>
    <dgm:pt modelId="{66781BEC-6236-43AF-8ECC-AFB91F0C23A8}" cxnId="{0EE2CD43-7C29-4A52-8044-5C61C6F539BA}" type="sibTrans">
      <dgm:prSet/>
      <dgm:spPr/>
      <dgm:t>
        <a:bodyPr/>
        <a:lstStyle/>
        <a:p>
          <a:endParaRPr lang="en-IN"/>
        </a:p>
      </dgm:t>
    </dgm:pt>
    <dgm:pt modelId="{B3C3B204-4D66-4524-A6BA-88F563BE5D5F}">
      <dgm:prSet phldrT="[Text]"/>
      <dgm:spPr/>
      <dgm:t>
        <a:bodyPr/>
        <a:lstStyle/>
        <a:p>
          <a:r>
            <a:rPr lang="en-IN" dirty="0"/>
            <a:t> </a:t>
          </a:r>
        </a:p>
      </dgm:t>
    </dgm:pt>
    <dgm:pt modelId="{F51520C4-851E-428C-96E8-B2D713E644DE}" cxnId="{5D5F72D7-37D0-441D-8827-830C3B7AC002}" type="parTrans">
      <dgm:prSet/>
      <dgm:spPr/>
      <dgm:t>
        <a:bodyPr/>
        <a:lstStyle/>
        <a:p>
          <a:endParaRPr lang="en-IN"/>
        </a:p>
      </dgm:t>
    </dgm:pt>
    <dgm:pt modelId="{A61368FB-DF7D-40D9-9D05-536BB29B664F}" cxnId="{5D5F72D7-37D0-441D-8827-830C3B7AC002}" type="sibTrans">
      <dgm:prSet/>
      <dgm:spPr/>
      <dgm:t>
        <a:bodyPr/>
        <a:lstStyle/>
        <a:p>
          <a:endParaRPr lang="en-IN"/>
        </a:p>
      </dgm:t>
    </dgm:pt>
    <dgm:pt modelId="{D81B9430-9E23-40D9-8A77-F5AAAEB41FD0}">
      <dgm:prSet phldrT="[Text]"/>
      <dgm:spPr/>
      <dgm:t>
        <a:bodyPr/>
        <a:lstStyle/>
        <a:p>
          <a:r>
            <a:rPr lang="en-IN" dirty="0"/>
            <a:t>BI</a:t>
          </a:r>
        </a:p>
      </dgm:t>
    </dgm:pt>
    <dgm:pt modelId="{930A819C-9744-44F3-9818-6607C53BF6E4}" cxnId="{BECC9B29-ABAB-4A32-A314-E1BCE225353D}" type="parTrans">
      <dgm:prSet/>
      <dgm:spPr/>
      <dgm:t>
        <a:bodyPr/>
        <a:lstStyle/>
        <a:p>
          <a:endParaRPr lang="en-IN"/>
        </a:p>
      </dgm:t>
    </dgm:pt>
    <dgm:pt modelId="{2D09CD5B-E223-4676-8B42-BDBB2F2E06FB}" cxnId="{BECC9B29-ABAB-4A32-A314-E1BCE225353D}" type="sibTrans">
      <dgm:prSet/>
      <dgm:spPr/>
      <dgm:t>
        <a:bodyPr/>
        <a:lstStyle/>
        <a:p>
          <a:endParaRPr lang="en-IN"/>
        </a:p>
      </dgm:t>
    </dgm:pt>
    <dgm:pt modelId="{7E87AF58-96EA-441A-8DFD-B8A2BF1E6F12}">
      <dgm:prSet phldrT="[Text]"/>
      <dgm:spPr/>
      <dgm:t>
        <a:bodyPr/>
        <a:lstStyle/>
        <a:p>
          <a:r>
            <a:rPr lang="en-IN" dirty="0"/>
            <a:t> </a:t>
          </a:r>
        </a:p>
      </dgm:t>
    </dgm:pt>
    <dgm:pt modelId="{443993B0-E7C0-4E1F-BE3D-83B1B5C32403}" cxnId="{6484509C-D08D-4336-A35C-997FA73FA0CA}" type="parTrans">
      <dgm:prSet/>
      <dgm:spPr/>
      <dgm:t>
        <a:bodyPr/>
        <a:lstStyle/>
        <a:p>
          <a:endParaRPr lang="en-IN"/>
        </a:p>
      </dgm:t>
    </dgm:pt>
    <dgm:pt modelId="{3B9958E9-8A4E-44C1-94A8-812F48BFCC42}" cxnId="{6484509C-D08D-4336-A35C-997FA73FA0CA}" type="sibTrans">
      <dgm:prSet/>
      <dgm:spPr/>
      <dgm:t>
        <a:bodyPr/>
        <a:lstStyle/>
        <a:p>
          <a:endParaRPr lang="en-IN"/>
        </a:p>
      </dgm:t>
    </dgm:pt>
    <dgm:pt modelId="{5B04BEE4-CD72-4CEB-A297-71FBFD5BDE87}">
      <dgm:prSet phldrT="[Text]"/>
      <dgm:spPr/>
      <dgm:t>
        <a:bodyPr/>
        <a:lstStyle/>
        <a:p>
          <a:r>
            <a:rPr lang="en-IN" dirty="0"/>
            <a:t> </a:t>
          </a:r>
        </a:p>
      </dgm:t>
    </dgm:pt>
    <dgm:pt modelId="{4754ECF3-C637-4A80-8102-14DFF4436D20}" cxnId="{60308700-C274-4260-8B1E-636BFBB757C7}" type="sibTrans">
      <dgm:prSet/>
      <dgm:spPr/>
      <dgm:t>
        <a:bodyPr/>
        <a:lstStyle/>
        <a:p>
          <a:endParaRPr lang="en-IN"/>
        </a:p>
      </dgm:t>
    </dgm:pt>
    <dgm:pt modelId="{6F4ABCCC-5BB1-4A82-9A72-E7CC83C584B6}" cxnId="{60308700-C274-4260-8B1E-636BFBB757C7}" type="parTrans">
      <dgm:prSet/>
      <dgm:spPr/>
      <dgm:t>
        <a:bodyPr/>
        <a:lstStyle/>
        <a:p>
          <a:endParaRPr lang="en-IN"/>
        </a:p>
      </dgm:t>
    </dgm:pt>
    <dgm:pt modelId="{A64E8528-7D49-4726-88E0-6572F6E60D13}">
      <dgm:prSet phldrT="[Text]"/>
      <dgm:spPr/>
      <dgm:t>
        <a:bodyPr/>
        <a:lstStyle/>
        <a:p>
          <a:endParaRPr lang="en-IN" dirty="0"/>
        </a:p>
      </dgm:t>
    </dgm:pt>
    <dgm:pt modelId="{228A0477-4768-48FB-89BD-A25AA5B0D370}" cxnId="{161CDA84-E8A4-4834-B5D7-7F28F2C15B75}" type="sibTrans">
      <dgm:prSet/>
      <dgm:spPr/>
      <dgm:t>
        <a:bodyPr/>
        <a:lstStyle/>
        <a:p>
          <a:endParaRPr lang="en-IN"/>
        </a:p>
      </dgm:t>
    </dgm:pt>
    <dgm:pt modelId="{FF76B016-8BF1-4F79-9BE7-56DF84E008D2}" cxnId="{161CDA84-E8A4-4834-B5D7-7F28F2C15B75}" type="parTrans">
      <dgm:prSet/>
      <dgm:spPr/>
      <dgm:t>
        <a:bodyPr/>
        <a:lstStyle/>
        <a:p>
          <a:endParaRPr lang="en-IN"/>
        </a:p>
      </dgm:t>
    </dgm:pt>
    <dgm:pt modelId="{F9956EF8-F25A-44C5-863C-C0CA18E6943A}">
      <dgm:prSet/>
      <dgm:spPr/>
      <dgm:t>
        <a:bodyPr/>
        <a:lstStyle/>
        <a:p>
          <a:endParaRPr lang="en-IN"/>
        </a:p>
      </dgm:t>
    </dgm:pt>
    <dgm:pt modelId="{F9124BE0-1AC6-463C-A32E-F1EA19C3D9D4}" cxnId="{53828144-3187-4764-95EA-0DB4EAC1E8D6}" type="parTrans">
      <dgm:prSet/>
      <dgm:spPr/>
      <dgm:t>
        <a:bodyPr/>
        <a:lstStyle/>
        <a:p>
          <a:endParaRPr lang="en-IN"/>
        </a:p>
      </dgm:t>
    </dgm:pt>
    <dgm:pt modelId="{C05DC611-DE67-4E45-A347-81D8FE5C3D0F}" cxnId="{53828144-3187-4764-95EA-0DB4EAC1E8D6}" type="sibTrans">
      <dgm:prSet/>
      <dgm:spPr/>
      <dgm:t>
        <a:bodyPr/>
        <a:lstStyle/>
        <a:p>
          <a:endParaRPr lang="en-IN"/>
        </a:p>
      </dgm:t>
    </dgm:pt>
    <dgm:pt modelId="{9D03B554-7261-464F-9D52-D2EEF5FFB478}">
      <dgm:prSet/>
      <dgm:spPr/>
      <dgm:t>
        <a:bodyPr/>
        <a:lstStyle/>
        <a:p>
          <a:r>
            <a:rPr lang="en-IN" dirty="0"/>
            <a:t>Source</a:t>
          </a:r>
        </a:p>
      </dgm:t>
    </dgm:pt>
    <dgm:pt modelId="{294A0431-8495-4F79-9087-DC686CEDDFF8}" cxnId="{0E55640D-7D9C-4EF4-84C6-678A7DD0FA26}" type="parTrans">
      <dgm:prSet/>
      <dgm:spPr/>
      <dgm:t>
        <a:bodyPr/>
        <a:lstStyle/>
        <a:p>
          <a:endParaRPr lang="en-IN"/>
        </a:p>
      </dgm:t>
    </dgm:pt>
    <dgm:pt modelId="{C6CCD5F3-7E06-4060-9DA7-23F3D6AA7DB0}" cxnId="{0E55640D-7D9C-4EF4-84C6-678A7DD0FA26}" type="sibTrans">
      <dgm:prSet/>
      <dgm:spPr/>
      <dgm:t>
        <a:bodyPr/>
        <a:lstStyle/>
        <a:p>
          <a:endParaRPr lang="en-IN"/>
        </a:p>
      </dgm:t>
    </dgm:pt>
    <dgm:pt modelId="{89F59A0E-D8C4-4880-A92B-40552EF053AF}">
      <dgm:prSet/>
      <dgm:spPr/>
      <dgm:t>
        <a:bodyPr/>
        <a:lstStyle/>
        <a:p>
          <a:endParaRPr lang="en-IN" dirty="0"/>
        </a:p>
      </dgm:t>
    </dgm:pt>
    <dgm:pt modelId="{F763FE84-6FB0-4D3E-98C7-6475BAF57662}" cxnId="{2723C65F-48C8-4807-8BB0-956871967097}" type="parTrans">
      <dgm:prSet/>
      <dgm:spPr/>
      <dgm:t>
        <a:bodyPr/>
        <a:lstStyle/>
        <a:p>
          <a:endParaRPr lang="en-IN"/>
        </a:p>
      </dgm:t>
    </dgm:pt>
    <dgm:pt modelId="{5AB24C41-25AA-48FE-892F-EC6D541BC42C}" cxnId="{2723C65F-48C8-4807-8BB0-956871967097}" type="sibTrans">
      <dgm:prSet/>
      <dgm:spPr/>
      <dgm:t>
        <a:bodyPr/>
        <a:lstStyle/>
        <a:p>
          <a:endParaRPr lang="en-IN"/>
        </a:p>
      </dgm:t>
    </dgm:pt>
    <dgm:pt modelId="{A4E6CD02-AD42-4BC4-939D-42B9943C72AF}" type="pres">
      <dgm:prSet presAssocID="{89F7A1FE-9E25-4F6C-AF36-224B6A4A67F9}" presName="Name0" presStyleCnt="0">
        <dgm:presLayoutVars>
          <dgm:chMax val="5"/>
          <dgm:chPref val="5"/>
          <dgm:dir/>
          <dgm:animLvl val="lvl"/>
        </dgm:presLayoutVars>
      </dgm:prSet>
      <dgm:spPr/>
    </dgm:pt>
    <dgm:pt modelId="{6A6EEA75-0FA8-46AE-9860-E36E56F39D90}" type="pres">
      <dgm:prSet presAssocID="{9D03B554-7261-464F-9D52-D2EEF5FFB478}" presName="parentText1" presStyleLbl="node1" presStyleIdx="0" presStyleCnt="4" custScaleX="124755" custScaleY="83437">
        <dgm:presLayoutVars>
          <dgm:chMax/>
          <dgm:chPref val="3"/>
          <dgm:bulletEnabled val="1"/>
        </dgm:presLayoutVars>
      </dgm:prSet>
      <dgm:spPr/>
    </dgm:pt>
    <dgm:pt modelId="{C78A0985-893A-4C13-A37D-51E4AB39712F}" type="pres">
      <dgm:prSet presAssocID="{9D03B554-7261-464F-9D52-D2EEF5FFB478}" presName="childText1" presStyleLbl="solidAlignAcc1" presStyleIdx="0" presStyleCnt="4" custScaleX="131627" custScaleY="160788" custLinFactNeighborX="-37210" custLinFactNeighborY="31346">
        <dgm:presLayoutVars>
          <dgm:chMax val="0"/>
          <dgm:chPref val="0"/>
          <dgm:bulletEnabled val="1"/>
        </dgm:presLayoutVars>
      </dgm:prSet>
      <dgm:spPr/>
    </dgm:pt>
    <dgm:pt modelId="{10E1C6AC-DC69-4831-8947-523ADB0F664A}" type="pres">
      <dgm:prSet presAssocID="{DFBF2CCA-8AC2-44E8-8183-5130B586B76C}" presName="parentText2" presStyleLbl="node1" presStyleIdx="1" presStyleCnt="4" custScaleX="124293" custLinFactNeighborX="5662" custLinFactNeighborY="3937">
        <dgm:presLayoutVars>
          <dgm:chMax/>
          <dgm:chPref val="3"/>
          <dgm:bulletEnabled val="1"/>
        </dgm:presLayoutVars>
      </dgm:prSet>
      <dgm:spPr/>
    </dgm:pt>
    <dgm:pt modelId="{74A72B7C-1706-4705-9760-F625B8F8B737}" type="pres">
      <dgm:prSet presAssocID="{DFBF2CCA-8AC2-44E8-8183-5130B586B76C}" presName="childText2" presStyleLbl="solidAlignAcc1" presStyleIdx="1" presStyleCnt="4" custScaleX="132324" custScaleY="141721" custLinFactNeighborX="-4004" custLinFactNeighborY="22033">
        <dgm:presLayoutVars>
          <dgm:chMax val="0"/>
          <dgm:chPref val="0"/>
          <dgm:bulletEnabled val="1"/>
        </dgm:presLayoutVars>
      </dgm:prSet>
      <dgm:spPr/>
    </dgm:pt>
    <dgm:pt modelId="{3980BF7C-FD0F-40B8-A023-1B7958416A56}" type="pres">
      <dgm:prSet presAssocID="{8D0608EE-5DDD-4C43-9451-51A74223C2E0}" presName="parentText3" presStyleLbl="node1" presStyleIdx="2" presStyleCnt="4" custScaleX="120061" custLinFactNeighborX="16609">
        <dgm:presLayoutVars>
          <dgm:chMax/>
          <dgm:chPref val="3"/>
          <dgm:bulletEnabled val="1"/>
        </dgm:presLayoutVars>
      </dgm:prSet>
      <dgm:spPr/>
    </dgm:pt>
    <dgm:pt modelId="{945F5637-3C67-440E-B5EF-91F545CFC415}" type="pres">
      <dgm:prSet presAssocID="{8D0608EE-5DDD-4C43-9451-51A74223C2E0}" presName="childText3" presStyleLbl="solidAlignAcc1" presStyleIdx="2" presStyleCnt="4" custScaleX="131836" custScaleY="123468" custLinFactNeighborX="32134" custLinFactNeighborY="10265">
        <dgm:presLayoutVars>
          <dgm:chMax val="0"/>
          <dgm:chPref val="0"/>
          <dgm:bulletEnabled val="1"/>
        </dgm:presLayoutVars>
      </dgm:prSet>
      <dgm:spPr/>
    </dgm:pt>
    <dgm:pt modelId="{0086EFCB-0057-4AE7-BB77-3F532D326D4D}" type="pres">
      <dgm:prSet presAssocID="{D81B9430-9E23-40D9-8A77-F5AAAEB41FD0}" presName="parentText4" presStyleLbl="node1" presStyleIdx="3" presStyleCnt="4" custScaleX="107115" custLinFactNeighborX="40052" custLinFactNeighborY="698">
        <dgm:presLayoutVars>
          <dgm:chMax/>
          <dgm:chPref val="3"/>
          <dgm:bulletEnabled val="1"/>
        </dgm:presLayoutVars>
      </dgm:prSet>
      <dgm:spPr/>
    </dgm:pt>
    <dgm:pt modelId="{D3C54C57-CFE8-4432-A266-1A800AE186CB}" type="pres">
      <dgm:prSet presAssocID="{D81B9430-9E23-40D9-8A77-F5AAAEB41FD0}" presName="childText4" presStyleLbl="solidAlignAcc1" presStyleIdx="3" presStyleCnt="4" custScaleX="112070" custLinFactNeighborX="55693" custLinFactNeighborY="11">
        <dgm:presLayoutVars>
          <dgm:chMax val="0"/>
          <dgm:chPref val="0"/>
          <dgm:bulletEnabled val="1"/>
        </dgm:presLayoutVars>
      </dgm:prSet>
      <dgm:spPr/>
    </dgm:pt>
  </dgm:ptLst>
  <dgm:cxnLst>
    <dgm:cxn modelId="{60308700-C274-4260-8B1E-636BFBB757C7}" srcId="{DFBF2CCA-8AC2-44E8-8183-5130B586B76C}" destId="{5B04BEE4-CD72-4CEB-A297-71FBFD5BDE87}" srcOrd="0" destOrd="0" parTransId="{6F4ABCCC-5BB1-4A82-9A72-E7CC83C584B6}" sibTransId="{4754ECF3-C637-4A80-8102-14DFF4436D20}"/>
    <dgm:cxn modelId="{2B09170A-FF3D-4D32-9BA8-ABC26247D89D}" type="presOf" srcId="{F9956EF8-F25A-44C5-863C-C0CA18E6943A}" destId="{74A72B7C-1706-4705-9760-F625B8F8B737}" srcOrd="0" destOrd="1" presId="urn:microsoft.com/office/officeart/2009/3/layout/IncreasingArrowsProcess"/>
    <dgm:cxn modelId="{0E55640D-7D9C-4EF4-84C6-678A7DD0FA26}" srcId="{89F7A1FE-9E25-4F6C-AF36-224B6A4A67F9}" destId="{9D03B554-7261-464F-9D52-D2EEF5FFB478}" srcOrd="0" destOrd="0" parTransId="{294A0431-8495-4F79-9087-DC686CEDDFF8}" sibTransId="{C6CCD5F3-7E06-4060-9DA7-23F3D6AA7DB0}"/>
    <dgm:cxn modelId="{BECC9B29-ABAB-4A32-A314-E1BCE225353D}" srcId="{89F7A1FE-9E25-4F6C-AF36-224B6A4A67F9}" destId="{D81B9430-9E23-40D9-8A77-F5AAAEB41FD0}" srcOrd="3" destOrd="0" parTransId="{930A819C-9744-44F3-9818-6607C53BF6E4}" sibTransId="{2D09CD5B-E223-4676-8B42-BDBB2F2E06FB}"/>
    <dgm:cxn modelId="{2723C65F-48C8-4807-8BB0-956871967097}" srcId="{9D03B554-7261-464F-9D52-D2EEF5FFB478}" destId="{89F59A0E-D8C4-4880-A92B-40552EF053AF}" srcOrd="0" destOrd="0" parTransId="{F763FE84-6FB0-4D3E-98C7-6475BAF57662}" sibTransId="{5AB24C41-25AA-48FE-892F-EC6D541BC42C}"/>
    <dgm:cxn modelId="{0EE2CD43-7C29-4A52-8044-5C61C6F539BA}" srcId="{89F7A1FE-9E25-4F6C-AF36-224B6A4A67F9}" destId="{8D0608EE-5DDD-4C43-9451-51A74223C2E0}" srcOrd="2" destOrd="0" parTransId="{E4FA1B8D-4792-4B2E-B2FF-632BA218EBB2}" sibTransId="{66781BEC-6236-43AF-8ECC-AFB91F0C23A8}"/>
    <dgm:cxn modelId="{53828144-3187-4764-95EA-0DB4EAC1E8D6}" srcId="{DFBF2CCA-8AC2-44E8-8183-5130B586B76C}" destId="{F9956EF8-F25A-44C5-863C-C0CA18E6943A}" srcOrd="1" destOrd="0" parTransId="{F9124BE0-1AC6-463C-A32E-F1EA19C3D9D4}" sibTransId="{C05DC611-DE67-4E45-A347-81D8FE5C3D0F}"/>
    <dgm:cxn modelId="{61689D4D-EDDC-4ED1-87EE-E6E167C288E7}" type="presOf" srcId="{D81B9430-9E23-40D9-8A77-F5AAAEB41FD0}" destId="{0086EFCB-0057-4AE7-BB77-3F532D326D4D}" srcOrd="0" destOrd="0" presId="urn:microsoft.com/office/officeart/2009/3/layout/IncreasingArrowsProcess"/>
    <dgm:cxn modelId="{A747A66E-C14C-49FB-9E84-9DA68EB578F1}" type="presOf" srcId="{B3C3B204-4D66-4524-A6BA-88F563BE5D5F}" destId="{945F5637-3C67-440E-B5EF-91F545CFC415}" srcOrd="0" destOrd="0" presId="urn:microsoft.com/office/officeart/2009/3/layout/IncreasingArrowsProcess"/>
    <dgm:cxn modelId="{9A497B73-96DF-4504-9504-7D1144C5FC50}" srcId="{89F7A1FE-9E25-4F6C-AF36-224B6A4A67F9}" destId="{DFBF2CCA-8AC2-44E8-8183-5130B586B76C}" srcOrd="1" destOrd="0" parTransId="{61E9DF74-8634-4C39-B04F-638A8693EA59}" sibTransId="{BDADAB3C-7002-4FAF-8315-5EA2D7B9DAD0}"/>
    <dgm:cxn modelId="{53042D7B-9B6C-4DC0-8CCC-042BEB1E5062}" type="presOf" srcId="{9D03B554-7261-464F-9D52-D2EEF5FFB478}" destId="{6A6EEA75-0FA8-46AE-9860-E36E56F39D90}" srcOrd="0" destOrd="0" presId="urn:microsoft.com/office/officeart/2009/3/layout/IncreasingArrowsProcess"/>
    <dgm:cxn modelId="{161CDA84-E8A4-4834-B5D7-7F28F2C15B75}" srcId="{DFBF2CCA-8AC2-44E8-8183-5130B586B76C}" destId="{A64E8528-7D49-4726-88E0-6572F6E60D13}" srcOrd="2" destOrd="0" parTransId="{FF76B016-8BF1-4F79-9BE7-56DF84E008D2}" sibTransId="{228A0477-4768-48FB-89BD-A25AA5B0D370}"/>
    <dgm:cxn modelId="{6484509C-D08D-4336-A35C-997FA73FA0CA}" srcId="{D81B9430-9E23-40D9-8A77-F5AAAEB41FD0}" destId="{7E87AF58-96EA-441A-8DFD-B8A2BF1E6F12}" srcOrd="0" destOrd="0" parTransId="{443993B0-E7C0-4E1F-BE3D-83B1B5C32403}" sibTransId="{3B9958E9-8A4E-44C1-94A8-812F48BFCC42}"/>
    <dgm:cxn modelId="{F9962D9D-43A3-4203-9E90-326E327E769C}" type="presOf" srcId="{8D0608EE-5DDD-4C43-9451-51A74223C2E0}" destId="{3980BF7C-FD0F-40B8-A023-1B7958416A56}" srcOrd="0" destOrd="0" presId="urn:microsoft.com/office/officeart/2009/3/layout/IncreasingArrowsProcess"/>
    <dgm:cxn modelId="{39DD9EB2-5B97-46CC-94A5-769303EDC518}" type="presOf" srcId="{DFBF2CCA-8AC2-44E8-8183-5130B586B76C}" destId="{10E1C6AC-DC69-4831-8947-523ADB0F664A}" srcOrd="0" destOrd="0" presId="urn:microsoft.com/office/officeart/2009/3/layout/IncreasingArrowsProcess"/>
    <dgm:cxn modelId="{B96EB1B9-B864-49E6-BEF9-E337CBD27B3F}" type="presOf" srcId="{7E87AF58-96EA-441A-8DFD-B8A2BF1E6F12}" destId="{D3C54C57-CFE8-4432-A266-1A800AE186CB}" srcOrd="0" destOrd="0" presId="urn:microsoft.com/office/officeart/2009/3/layout/IncreasingArrowsProcess"/>
    <dgm:cxn modelId="{C7FAD6BA-67E6-4937-AF9C-628FC08A1A6F}" type="presOf" srcId="{89F7A1FE-9E25-4F6C-AF36-224B6A4A67F9}" destId="{A4E6CD02-AD42-4BC4-939D-42B9943C72AF}" srcOrd="0" destOrd="0" presId="urn:microsoft.com/office/officeart/2009/3/layout/IncreasingArrowsProcess"/>
    <dgm:cxn modelId="{982049C0-3DFE-4DA7-A79D-B6F1BEAD1200}" type="presOf" srcId="{5B04BEE4-CD72-4CEB-A297-71FBFD5BDE87}" destId="{74A72B7C-1706-4705-9760-F625B8F8B737}" srcOrd="0" destOrd="0" presId="urn:microsoft.com/office/officeart/2009/3/layout/IncreasingArrowsProcess"/>
    <dgm:cxn modelId="{3B3923C4-634F-4755-AB42-74EABABB98EF}" type="presOf" srcId="{89F59A0E-D8C4-4880-A92B-40552EF053AF}" destId="{C78A0985-893A-4C13-A37D-51E4AB39712F}" srcOrd="0" destOrd="0" presId="urn:microsoft.com/office/officeart/2009/3/layout/IncreasingArrowsProcess"/>
    <dgm:cxn modelId="{5D5F72D7-37D0-441D-8827-830C3B7AC002}" srcId="{8D0608EE-5DDD-4C43-9451-51A74223C2E0}" destId="{B3C3B204-4D66-4524-A6BA-88F563BE5D5F}" srcOrd="0" destOrd="0" parTransId="{F51520C4-851E-428C-96E8-B2D713E644DE}" sibTransId="{A61368FB-DF7D-40D9-9D05-536BB29B664F}"/>
    <dgm:cxn modelId="{73C020DA-ADD5-4CF9-B520-8BF87E060FE5}" type="presOf" srcId="{A64E8528-7D49-4726-88E0-6572F6E60D13}" destId="{74A72B7C-1706-4705-9760-F625B8F8B737}" srcOrd="0" destOrd="2" presId="urn:microsoft.com/office/officeart/2009/3/layout/IncreasingArrowsProcess"/>
    <dgm:cxn modelId="{1DD7F9BD-4FD3-45E6-A98C-DB54D8107943}" type="presParOf" srcId="{A4E6CD02-AD42-4BC4-939D-42B9943C72AF}" destId="{6A6EEA75-0FA8-46AE-9860-E36E56F39D90}" srcOrd="0" destOrd="0" presId="urn:microsoft.com/office/officeart/2009/3/layout/IncreasingArrowsProcess"/>
    <dgm:cxn modelId="{B3EBB736-D39B-492F-9525-5516292F8A7F}" type="presParOf" srcId="{A4E6CD02-AD42-4BC4-939D-42B9943C72AF}" destId="{C78A0985-893A-4C13-A37D-51E4AB39712F}" srcOrd="1" destOrd="0" presId="urn:microsoft.com/office/officeart/2009/3/layout/IncreasingArrowsProcess"/>
    <dgm:cxn modelId="{526B1186-0E01-4034-A7E7-E19705386EC0}" type="presParOf" srcId="{A4E6CD02-AD42-4BC4-939D-42B9943C72AF}" destId="{10E1C6AC-DC69-4831-8947-523ADB0F664A}" srcOrd="2" destOrd="0" presId="urn:microsoft.com/office/officeart/2009/3/layout/IncreasingArrowsProcess"/>
    <dgm:cxn modelId="{456EEDBB-ED3F-44DC-9543-146DA753B8DE}" type="presParOf" srcId="{A4E6CD02-AD42-4BC4-939D-42B9943C72AF}" destId="{74A72B7C-1706-4705-9760-F625B8F8B737}" srcOrd="3" destOrd="0" presId="urn:microsoft.com/office/officeart/2009/3/layout/IncreasingArrowsProcess"/>
    <dgm:cxn modelId="{7AD41250-53CA-4164-AA2F-12A42F056316}" type="presParOf" srcId="{A4E6CD02-AD42-4BC4-939D-42B9943C72AF}" destId="{3980BF7C-FD0F-40B8-A023-1B7958416A56}" srcOrd="4" destOrd="0" presId="urn:microsoft.com/office/officeart/2009/3/layout/IncreasingArrowsProcess"/>
    <dgm:cxn modelId="{AB000FD7-B4D7-4957-8DE5-0A39775CBDD7}" type="presParOf" srcId="{A4E6CD02-AD42-4BC4-939D-42B9943C72AF}" destId="{945F5637-3C67-440E-B5EF-91F545CFC415}" srcOrd="5" destOrd="0" presId="urn:microsoft.com/office/officeart/2009/3/layout/IncreasingArrowsProcess"/>
    <dgm:cxn modelId="{85846D4E-8040-4DBC-B27D-728DE12DCEC0}" type="presParOf" srcId="{A4E6CD02-AD42-4BC4-939D-42B9943C72AF}" destId="{0086EFCB-0057-4AE7-BB77-3F532D326D4D}" srcOrd="6" destOrd="0" presId="urn:microsoft.com/office/officeart/2009/3/layout/IncreasingArrowsProcess"/>
    <dgm:cxn modelId="{FDCF6DB7-645C-42BE-992A-57DE7A8653CD}" type="presParOf" srcId="{A4E6CD02-AD42-4BC4-939D-42B9943C72AF}" destId="{D3C54C57-CFE8-4432-A266-1A800AE186CB}" srcOrd="7" destOrd="0" presId="urn:microsoft.com/office/officeart/2009/3/layout/IncreasingArrowsProcess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Group 1"/>
      <dsp:cNvGrpSpPr/>
    </dsp:nvGrpSpPr>
    <dsp:grpSpPr>
      <a:xfrm>
        <a:off x="0" y="0"/>
        <a:ext cx="7865584" cy="4059237"/>
        <a:chOff x="0" y="0"/>
        <a:chExt cx="7865584" cy="4059237"/>
      </a:xfrm>
    </dsp:grpSpPr>
    <dsp:sp modelId="{6A6EEA75-0FA8-46AE-9860-E36E56F39D90}">
      <dsp:nvSpPr>
        <dsp:cNvPr id="3" name="Right Arrow 2"/>
        <dsp:cNvSpPr/>
      </dsp:nvSpPr>
      <dsp:spPr bwMode="white">
        <a:xfrm>
          <a:off x="1244046" y="-36330"/>
          <a:ext cx="7865584" cy="1145111"/>
        </a:xfrm>
        <a:prstGeom prst="rightArrow">
          <a:avLst>
            <a:gd name="adj1" fmla="val 50000"/>
            <a:gd name="adj2" fmla="val 50000"/>
          </a:avLst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76200" tIns="76200" rIns="254000" bIns="181786" anchor="ctr"/>
        <a:lstStyle>
          <a:lvl1pPr algn="l">
            <a:defRPr sz="2000"/>
          </a:lvl1pPr>
          <a:lvl2pPr marL="114300" indent="-114300" algn="l">
            <a:defRPr sz="1500"/>
          </a:lvl2pPr>
          <a:lvl3pPr marL="228600" indent="-114300" algn="l">
            <a:defRPr sz="1500"/>
          </a:lvl3pPr>
          <a:lvl4pPr marL="342900" indent="-114300" algn="l">
            <a:defRPr sz="1500"/>
          </a:lvl4pPr>
          <a:lvl5pPr marL="457200" indent="-114300" algn="l">
            <a:defRPr sz="1500"/>
          </a:lvl5pPr>
          <a:lvl6pPr marL="571500" indent="-114300" algn="l">
            <a:defRPr sz="1500"/>
          </a:lvl6pPr>
          <a:lvl7pPr marL="685800" indent="-114300" algn="l">
            <a:defRPr sz="1500"/>
          </a:lvl7pPr>
          <a:lvl8pPr marL="800100" indent="-114300" algn="l">
            <a:defRPr sz="1500"/>
          </a:lvl8pPr>
          <a:lvl9pPr marL="914400" indent="-114300" algn="l">
            <a:defRPr sz="15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IN" dirty="0"/>
            <a:t>Source</a:t>
          </a:r>
        </a:p>
      </dsp:txBody>
      <dsp:txXfrm>
        <a:off x="1244046" y="-36330"/>
        <a:ext cx="7865584" cy="1145111"/>
      </dsp:txXfrm>
    </dsp:sp>
    <dsp:sp modelId="{C78A0985-893A-4C13-A37D-51E4AB39712F}">
      <dsp:nvSpPr>
        <dsp:cNvPr id="4" name="Rectangles 3"/>
        <dsp:cNvSpPr/>
      </dsp:nvSpPr>
      <dsp:spPr bwMode="white">
        <a:xfrm>
          <a:off x="731519" y="1261514"/>
          <a:ext cx="1813017" cy="2118110"/>
        </a:xfrm>
        <a:prstGeom prst="rect">
          <a:avLst/>
        </a:prstGeom>
      </dsp:spPr>
      <dsp:style>
        <a:lnRef idx="2">
          <a:schemeClr val="accent1"/>
        </a:lnRef>
        <a:fillRef idx="1">
          <a:schemeClr val="lt1"/>
        </a:fillRef>
        <a:effectRef idx="0">
          <a:scrgbClr r="0" g="0" b="0"/>
        </a:effectRef>
        <a:fontRef idx="minor"/>
      </dsp:style>
      <dsp:txBody>
        <a:bodyPr lIns="76200" tIns="76200" rIns="76200" bIns="76200" anchor="t"/>
        <a:lstStyle>
          <a:lvl1pPr algn="l">
            <a:defRPr sz="2000"/>
          </a:lvl1pPr>
          <a:lvl2pPr marL="171450" indent="-171450" algn="l">
            <a:defRPr sz="1600"/>
          </a:lvl2pPr>
          <a:lvl3pPr marL="342900" indent="-171450" algn="l">
            <a:defRPr sz="1600"/>
          </a:lvl3pPr>
          <a:lvl4pPr marL="514350" indent="-171450" algn="l">
            <a:defRPr sz="1600"/>
          </a:lvl4pPr>
          <a:lvl5pPr marL="685800" indent="-171450" algn="l">
            <a:defRPr sz="1600"/>
          </a:lvl5pPr>
          <a:lvl6pPr marL="857250" indent="-171450" algn="l">
            <a:defRPr sz="1600"/>
          </a:lvl6pPr>
          <a:lvl7pPr marL="1028700" indent="-171450" algn="l">
            <a:defRPr sz="1600"/>
          </a:lvl7pPr>
          <a:lvl8pPr marL="1200150" indent="-171450" algn="l">
            <a:defRPr sz="1600"/>
          </a:lvl8pPr>
          <a:lvl9pPr marL="1371600" indent="-171450" algn="l">
            <a:defRPr sz="16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en-IN" dirty="0">
            <a:solidFill>
              <a:schemeClr val="dk1"/>
            </a:solidFill>
          </a:endParaRPr>
        </a:p>
      </dsp:txBody>
      <dsp:txXfrm>
        <a:off x="731519" y="1261514"/>
        <a:ext cx="1813017" cy="2118110"/>
      </dsp:txXfrm>
    </dsp:sp>
    <dsp:sp modelId="{10E1C6AC-DC69-4831-8947-523ADB0F664A}">
      <dsp:nvSpPr>
        <dsp:cNvPr id="5" name="Right Arrow 4"/>
        <dsp:cNvSpPr/>
      </dsp:nvSpPr>
      <dsp:spPr bwMode="white">
        <a:xfrm>
          <a:off x="3332779" y="390321"/>
          <a:ext cx="6052567" cy="1145111"/>
        </a:xfrm>
        <a:prstGeom prst="rightArrow">
          <a:avLst>
            <a:gd name="adj1" fmla="val 50000"/>
            <a:gd name="adj2" fmla="val 50000"/>
          </a:avLst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76200" tIns="76200" rIns="254000" bIns="181786" anchor="ctr"/>
        <a:lstStyle>
          <a:lvl1pPr algn="l">
            <a:defRPr sz="2000"/>
          </a:lvl1pPr>
          <a:lvl2pPr marL="114300" indent="-114300" algn="l">
            <a:defRPr sz="1500"/>
          </a:lvl2pPr>
          <a:lvl3pPr marL="228600" indent="-114300" algn="l">
            <a:defRPr sz="1500"/>
          </a:lvl3pPr>
          <a:lvl4pPr marL="342900" indent="-114300" algn="l">
            <a:defRPr sz="1500"/>
          </a:lvl4pPr>
          <a:lvl5pPr marL="457200" indent="-114300" algn="l">
            <a:defRPr sz="1500"/>
          </a:lvl5pPr>
          <a:lvl6pPr marL="571500" indent="-114300" algn="l">
            <a:defRPr sz="1500"/>
          </a:lvl6pPr>
          <a:lvl7pPr marL="685800" indent="-114300" algn="l">
            <a:defRPr sz="1500"/>
          </a:lvl7pPr>
          <a:lvl8pPr marL="800100" indent="-114300" algn="l">
            <a:defRPr sz="1500"/>
          </a:lvl8pPr>
          <a:lvl9pPr marL="914400" indent="-114300" algn="l">
            <a:defRPr sz="15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IN" dirty="0"/>
            <a:t>ETL</a:t>
          </a:r>
        </a:p>
      </dsp:txBody>
      <dsp:txXfrm>
        <a:off x="3332779" y="390321"/>
        <a:ext cx="6052567" cy="1145111"/>
      </dsp:txXfrm>
    </dsp:sp>
    <dsp:sp modelId="{74A72B7C-1706-4705-9760-F625B8F8B737}">
      <dsp:nvSpPr>
        <dsp:cNvPr id="6" name="Rectangles 5"/>
        <dsp:cNvSpPr/>
      </dsp:nvSpPr>
      <dsp:spPr bwMode="white">
        <a:xfrm>
          <a:off x="3002203" y="1551056"/>
          <a:ext cx="1813017" cy="2064122"/>
        </a:xfrm>
        <a:prstGeom prst="rect">
          <a:avLst/>
        </a:prstGeom>
      </dsp:spPr>
      <dsp:style>
        <a:lnRef idx="2">
          <a:schemeClr val="accent1"/>
        </a:lnRef>
        <a:fillRef idx="1">
          <a:schemeClr val="lt1"/>
        </a:fillRef>
        <a:effectRef idx="0">
          <a:scrgbClr r="0" g="0" b="0"/>
        </a:effectRef>
        <a:fontRef idx="minor"/>
      </dsp:style>
      <dsp:txBody>
        <a:bodyPr lIns="76200" tIns="76200" rIns="76200" bIns="76200" anchor="t"/>
        <a:lstStyle>
          <a:lvl1pPr algn="l">
            <a:defRPr sz="2000"/>
          </a:lvl1pPr>
          <a:lvl2pPr marL="114300" indent="-114300" algn="l">
            <a:defRPr sz="1500"/>
          </a:lvl2pPr>
          <a:lvl3pPr marL="228600" indent="-114300" algn="l">
            <a:defRPr sz="1500"/>
          </a:lvl3pPr>
          <a:lvl4pPr marL="342900" indent="-114300" algn="l">
            <a:defRPr sz="1500"/>
          </a:lvl4pPr>
          <a:lvl5pPr marL="457200" indent="-114300" algn="l">
            <a:defRPr sz="1500"/>
          </a:lvl5pPr>
          <a:lvl6pPr marL="571500" indent="-114300" algn="l">
            <a:defRPr sz="1500"/>
          </a:lvl6pPr>
          <a:lvl7pPr marL="685800" indent="-114300" algn="l">
            <a:defRPr sz="1500"/>
          </a:lvl7pPr>
          <a:lvl8pPr marL="800100" indent="-114300" algn="l">
            <a:defRPr sz="1500"/>
          </a:lvl8pPr>
          <a:lvl9pPr marL="914400" indent="-114300" algn="l">
            <a:defRPr sz="15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IN" dirty="0">
              <a:solidFill>
                <a:schemeClr val="dk1"/>
              </a:solidFill>
            </a:rPr>
            <a:t> </a:t>
          </a:r>
          <a:endParaRPr lang="en-IN" dirty="0">
            <a:solidFill>
              <a:schemeClr val="dk1"/>
            </a:solidFill>
          </a:endParaRPr>
        </a:p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en-IN">
            <a:solidFill>
              <a:schemeClr val="dk1"/>
            </a:solidFill>
          </a:endParaRPr>
        </a:p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en-IN" dirty="0">
            <a:solidFill>
              <a:schemeClr val="dk1"/>
            </a:solidFill>
          </a:endParaRPr>
        </a:p>
      </dsp:txBody>
      <dsp:txXfrm>
        <a:off x="3002203" y="1551056"/>
        <a:ext cx="1813017" cy="2064122"/>
      </dsp:txXfrm>
    </dsp:sp>
    <dsp:sp modelId="{3980BF7C-FD0F-40B8-A023-1B7958416A56}">
      <dsp:nvSpPr>
        <dsp:cNvPr id="7" name="Right Arrow 6"/>
        <dsp:cNvSpPr/>
      </dsp:nvSpPr>
      <dsp:spPr bwMode="white">
        <a:xfrm>
          <a:off x="5456571" y="726806"/>
          <a:ext cx="4239550" cy="1145111"/>
        </a:xfrm>
        <a:prstGeom prst="rightArrow">
          <a:avLst>
            <a:gd name="adj1" fmla="val 50000"/>
            <a:gd name="adj2" fmla="val 50000"/>
          </a:avLst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76200" tIns="76200" rIns="254000" bIns="181786" anchor="ctr"/>
        <a:lstStyle>
          <a:lvl1pPr algn="l">
            <a:defRPr sz="2000"/>
          </a:lvl1pPr>
          <a:lvl2pPr marL="114300" indent="-114300" algn="l">
            <a:defRPr sz="1500"/>
          </a:lvl2pPr>
          <a:lvl3pPr marL="228600" indent="-114300" algn="l">
            <a:defRPr sz="1500"/>
          </a:lvl3pPr>
          <a:lvl4pPr marL="342900" indent="-114300" algn="l">
            <a:defRPr sz="1500"/>
          </a:lvl4pPr>
          <a:lvl5pPr marL="457200" indent="-114300" algn="l">
            <a:defRPr sz="1500"/>
          </a:lvl5pPr>
          <a:lvl6pPr marL="571500" indent="-114300" algn="l">
            <a:defRPr sz="1500"/>
          </a:lvl6pPr>
          <a:lvl7pPr marL="685800" indent="-114300" algn="l">
            <a:defRPr sz="1500"/>
          </a:lvl7pPr>
          <a:lvl8pPr marL="800100" indent="-114300" algn="l">
            <a:defRPr sz="1500"/>
          </a:lvl8pPr>
          <a:lvl9pPr marL="914400" indent="-114300" algn="l">
            <a:defRPr sz="15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IN" dirty="0"/>
            <a:t>Analysis</a:t>
          </a:r>
        </a:p>
      </dsp:txBody>
      <dsp:txXfrm>
        <a:off x="5456571" y="726806"/>
        <a:ext cx="4239550" cy="1145111"/>
      </dsp:txXfrm>
    </dsp:sp>
    <dsp:sp modelId="{945F5637-3C67-440E-B5EF-91F545CFC415}">
      <dsp:nvSpPr>
        <dsp:cNvPr id="8" name="Rectangles 7"/>
        <dsp:cNvSpPr/>
      </dsp:nvSpPr>
      <dsp:spPr bwMode="white">
        <a:xfrm>
          <a:off x="5311989" y="1784476"/>
          <a:ext cx="1813017" cy="2077923"/>
        </a:xfrm>
        <a:prstGeom prst="rect">
          <a:avLst/>
        </a:prstGeom>
      </dsp:spPr>
      <dsp:style>
        <a:lnRef idx="2">
          <a:schemeClr val="accent1"/>
        </a:lnRef>
        <a:fillRef idx="1">
          <a:schemeClr val="lt1"/>
        </a:fillRef>
        <a:effectRef idx="0">
          <a:scrgbClr r="0" g="0" b="0"/>
        </a:effectRef>
        <a:fontRef idx="minor"/>
      </dsp:style>
      <dsp:txBody>
        <a:bodyPr lIns="76200" tIns="76200" rIns="76200" bIns="76200" anchor="t"/>
        <a:lstStyle>
          <a:lvl1pPr algn="l">
            <a:defRPr sz="2000"/>
          </a:lvl1pPr>
          <a:lvl2pPr marL="114300" indent="-114300" algn="l">
            <a:defRPr sz="1500"/>
          </a:lvl2pPr>
          <a:lvl3pPr marL="228600" indent="-114300" algn="l">
            <a:defRPr sz="1500"/>
          </a:lvl3pPr>
          <a:lvl4pPr marL="342900" indent="-114300" algn="l">
            <a:defRPr sz="1500"/>
          </a:lvl4pPr>
          <a:lvl5pPr marL="457200" indent="-114300" algn="l">
            <a:defRPr sz="1500"/>
          </a:lvl5pPr>
          <a:lvl6pPr marL="571500" indent="-114300" algn="l">
            <a:defRPr sz="1500"/>
          </a:lvl6pPr>
          <a:lvl7pPr marL="685800" indent="-114300" algn="l">
            <a:defRPr sz="1500"/>
          </a:lvl7pPr>
          <a:lvl8pPr marL="800100" indent="-114300" algn="l">
            <a:defRPr sz="1500"/>
          </a:lvl8pPr>
          <a:lvl9pPr marL="914400" indent="-114300" algn="l">
            <a:defRPr sz="15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IN" dirty="0">
              <a:solidFill>
                <a:schemeClr val="dk1"/>
              </a:solidFill>
            </a:rPr>
            <a:t> </a:t>
          </a:r>
          <a:endParaRPr>
            <a:solidFill>
              <a:schemeClr val="dk1"/>
            </a:solidFill>
          </a:endParaRPr>
        </a:p>
      </dsp:txBody>
      <dsp:txXfrm>
        <a:off x="5311989" y="1784476"/>
        <a:ext cx="1813017" cy="2077923"/>
      </dsp:txXfrm>
    </dsp:sp>
    <dsp:sp modelId="{0086EFCB-0057-4AE7-BB77-3F532D326D4D}">
      <dsp:nvSpPr>
        <dsp:cNvPr id="9" name="Right Arrow 8"/>
        <dsp:cNvSpPr/>
      </dsp:nvSpPr>
      <dsp:spPr bwMode="white">
        <a:xfrm>
          <a:off x="7590416" y="1116368"/>
          <a:ext cx="2426533" cy="1145111"/>
        </a:xfrm>
        <a:prstGeom prst="rightArrow">
          <a:avLst>
            <a:gd name="adj1" fmla="val 50000"/>
            <a:gd name="adj2" fmla="val 50000"/>
          </a:avLst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76200" tIns="76200" rIns="254000" bIns="181786" anchor="ctr"/>
        <a:lstStyle>
          <a:lvl1pPr algn="l">
            <a:defRPr sz="2000"/>
          </a:lvl1pPr>
          <a:lvl2pPr marL="114300" indent="-114300" algn="l">
            <a:defRPr sz="1500"/>
          </a:lvl2pPr>
          <a:lvl3pPr marL="228600" indent="-114300" algn="l">
            <a:defRPr sz="1500"/>
          </a:lvl3pPr>
          <a:lvl4pPr marL="342900" indent="-114300" algn="l">
            <a:defRPr sz="1500"/>
          </a:lvl4pPr>
          <a:lvl5pPr marL="457200" indent="-114300" algn="l">
            <a:defRPr sz="1500"/>
          </a:lvl5pPr>
          <a:lvl6pPr marL="571500" indent="-114300" algn="l">
            <a:defRPr sz="1500"/>
          </a:lvl6pPr>
          <a:lvl7pPr marL="685800" indent="-114300" algn="l">
            <a:defRPr sz="1500"/>
          </a:lvl7pPr>
          <a:lvl8pPr marL="800100" indent="-114300" algn="l">
            <a:defRPr sz="1500"/>
          </a:lvl8pPr>
          <a:lvl9pPr marL="914400" indent="-114300" algn="l">
            <a:defRPr sz="15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IN" dirty="0"/>
            <a:t>BI</a:t>
          </a:r>
        </a:p>
      </dsp:txBody>
      <dsp:txXfrm>
        <a:off x="7590416" y="1116368"/>
        <a:ext cx="2426533" cy="1145111"/>
      </dsp:txXfrm>
    </dsp:sp>
    <dsp:sp modelId="{D3C54C57-CFE8-4432-A266-1A800AE186CB}">
      <dsp:nvSpPr>
        <dsp:cNvPr id="10" name="Rectangles 9"/>
        <dsp:cNvSpPr/>
      </dsp:nvSpPr>
      <dsp:spPr bwMode="white">
        <a:xfrm>
          <a:off x="7592281" y="1956958"/>
          <a:ext cx="1829535" cy="2102279"/>
        </a:xfrm>
        <a:prstGeom prst="rect">
          <a:avLst/>
        </a:prstGeom>
      </dsp:spPr>
      <dsp:style>
        <a:lnRef idx="2">
          <a:schemeClr val="accent1"/>
        </a:lnRef>
        <a:fillRef idx="1">
          <a:schemeClr val="lt1"/>
        </a:fillRef>
        <a:effectRef idx="0">
          <a:scrgbClr r="0" g="0" b="0"/>
        </a:effectRef>
        <a:fontRef idx="minor"/>
      </dsp:style>
      <dsp:txBody>
        <a:bodyPr lIns="76200" tIns="76200" rIns="76200" bIns="76200" anchor="t"/>
        <a:lstStyle>
          <a:lvl1pPr algn="l">
            <a:defRPr sz="2000"/>
          </a:lvl1pPr>
          <a:lvl2pPr marL="114300" indent="-114300" algn="l">
            <a:defRPr sz="1500"/>
          </a:lvl2pPr>
          <a:lvl3pPr marL="228600" indent="-114300" algn="l">
            <a:defRPr sz="1500"/>
          </a:lvl3pPr>
          <a:lvl4pPr marL="342900" indent="-114300" algn="l">
            <a:defRPr sz="1500"/>
          </a:lvl4pPr>
          <a:lvl5pPr marL="457200" indent="-114300" algn="l">
            <a:defRPr sz="1500"/>
          </a:lvl5pPr>
          <a:lvl6pPr marL="571500" indent="-114300" algn="l">
            <a:defRPr sz="1500"/>
          </a:lvl6pPr>
          <a:lvl7pPr marL="685800" indent="-114300" algn="l">
            <a:defRPr sz="1500"/>
          </a:lvl7pPr>
          <a:lvl8pPr marL="800100" indent="-114300" algn="l">
            <a:defRPr sz="1500"/>
          </a:lvl8pPr>
          <a:lvl9pPr marL="914400" indent="-114300" algn="l">
            <a:defRPr sz="15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IN" dirty="0">
              <a:solidFill>
                <a:schemeClr val="dk1"/>
              </a:solidFill>
            </a:rPr>
            <a:t> </a:t>
          </a:r>
          <a:endParaRPr>
            <a:solidFill>
              <a:schemeClr val="dk1"/>
            </a:solidFill>
          </a:endParaRPr>
        </a:p>
      </dsp:txBody>
      <dsp:txXfrm>
        <a:off x="7592281" y="1956958"/>
        <a:ext cx="1829535" cy="210227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IncreasingArrowsProcess">
  <dgm:title val=""/>
  <dgm:desc val=""/>
  <dgm:catLst>
    <dgm:cat type="process" pri="5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clrData>
  <dgm:layoutNode name="Name0">
    <dgm:varLst>
      <dgm:chMax val="5"/>
      <dgm:chPref val="5"/>
      <dgm:dir/>
      <dgm:animLvl val="lvl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choose name="Name3">
          <dgm:if name="Name4" axis="ch ch" ptType="node node" func="cnt" op="equ" val="0">
            <dgm:alg type="composite">
              <dgm:param type="ar" val="6.8662"/>
            </dgm:alg>
            <dgm:choose name="Name5">
              <dgm:if name="Name6" func="var" arg="dir" op="equ" val="norm">
                <dgm:constrLst>
                  <dgm:constr type="primFontSz" for="des" forName="parentText1" val="65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/>
                </dgm:constrLst>
              </dgm:if>
              <dgm:else name="Name7">
                <dgm:constrLst>
                  <dgm:constr type="primFontSz" for="des" forName="parentText1" val="65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/>
                </dgm:constrLst>
              </dgm:else>
            </dgm:choose>
          </dgm:if>
          <dgm:else name="Name8">
            <dgm:alg type="composite">
              <dgm:param type="ar" val="1.9864"/>
            </dgm:alg>
            <dgm:choose name="Name9">
              <dgm:if name="Name1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93"/>
                  <dgm:constr type="l" for="ch" forName="childText1" refType="w" fact="0"/>
                  <dgm:constr type="t" for="ch" forName="childText1" refType="h" fact="0.224"/>
                  <dgm:constr type="w" for="ch" forName="childText1" refType="w" fact="0.9241"/>
                  <dgm:constr type="h" for="ch" forName="childText1" refType="h" fact="0.776"/>
                </dgm:constrLst>
              </dgm:if>
              <dgm:else name="Name1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93"/>
                  <dgm:constr type="l" for="ch" forName="childText1" refType="w" fact="0.076"/>
                  <dgm:constr type="t" for="ch" forName="childText1" refType="h" fact="0.224"/>
                  <dgm:constr type="w" for="ch" forName="childText1" refType="w" fact="0.9241"/>
                  <dgm:constr type="h" for="ch" forName="childText1" refType="h" fact="0.776"/>
                </dgm:constrLst>
              </dgm:else>
            </dgm:choose>
          </dgm:else>
        </dgm:choose>
      </dgm:if>
      <dgm:if name="Name12" axis="ch" ptType="node" func="cnt" op="equ" val="2">
        <dgm:choose name="Name13">
          <dgm:if name="Name14" axis="ch ch" ptType="node node" func="cnt" op="equ" val="0">
            <dgm:alg type="composite">
              <dgm:param type="ar" val="5.1498"/>
            </dgm:alg>
            <dgm:choose name="Name15">
              <dgm:if name="Name1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7501"/>
                  <dgm:constr type="l" for="ch" forName="parentText2" refType="w" fact="0.462"/>
                  <dgm:constr type="t" for="ch" forName="parentText2" refType="h" fact="0.2499"/>
                  <dgm:constr type="w" for="ch" forName="parentText2" refType="w" fact="0.538"/>
                  <dgm:constr type="h" for="ch" forName="parentText2" refType="h" fact="0.7501"/>
                </dgm:constrLst>
              </dgm:if>
              <dgm:else name="Name1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7501"/>
                  <dgm:constr type="l" for="ch" forName="parentText2" refType="w" fact="0"/>
                  <dgm:constr type="t" for="ch" forName="parentText2" refType="h" fact="0.2499"/>
                  <dgm:constr type="w" for="ch" forName="parentText2" refType="w" fact="0.538"/>
                  <dgm:constr type="h" for="ch" forName="parentText2" refType="h" fact="0.7501"/>
                </dgm:constrLst>
              </dgm:else>
            </dgm:choose>
          </dgm:if>
          <dgm:else name="Name18">
            <dgm:alg type="composite">
              <dgm:param type="ar" val="2.0563"/>
            </dgm:alg>
            <dgm:choose name="Name19">
              <dgm:if name="Name2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parentText2" refType="primFontSz" refFor="des" refForName="parentText1" op="equ"/>
                  <dgm:constr type="primFontSz" for="des" forName="childText2" refType="primFontSz" refFor="des" refForName="child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995"/>
                  <dgm:constr type="l" for="ch" forName="parentText2" refType="w" fact="0.462"/>
                  <dgm:constr type="t" for="ch" forName="parentText2" refType="h" fact="0.0998"/>
                  <dgm:constr type="w" for="ch" forName="parentText2" refType="w" fact="0.538"/>
                  <dgm:constr type="h" for="ch" forName="parentText2" refType="h" fact="0.2995"/>
                  <dgm:constr type="l" for="ch" forName="childText1" refType="w" fact="0"/>
                  <dgm:constr type="t" for="ch" forName="childText1" refType="h" fact="0.2317"/>
                  <dgm:constr type="w" for="ch" forName="childText1" refType="w" fact="0.462"/>
                  <dgm:constr type="h" for="ch" forName="childText1" refType="h" fact="0.6685"/>
                  <dgm:constr type="l" for="ch" forName="childText2" refType="w" fact="0.462"/>
                  <dgm:constr type="t" for="ch" forName="childText2" refType="h" fact="0.3315"/>
                  <dgm:constr type="w" for="ch" forName="childText2" refType="w" fact="0.462"/>
                  <dgm:constr type="h" for="ch" forName="childText2" refType="h" fact="0.6685"/>
                </dgm:constrLst>
              </dgm:if>
              <dgm:else name="Name2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parentText2" refType="primFontSz" refFor="des" refForName="parentText1" op="equ"/>
                  <dgm:constr type="primFontSz" for="des" forName="childText2" refType="primFontSz" refFor="des" refForName="child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995"/>
                  <dgm:constr type="l" for="ch" forName="parentText2" refType="w" fact="0"/>
                  <dgm:constr type="t" for="ch" forName="parentText2" refType="h" fact="0.0998"/>
                  <dgm:constr type="w" for="ch" forName="parentText2" refType="w" fact="0.538"/>
                  <dgm:constr type="h" for="ch" forName="parentText2" refType="h" fact="0.2995"/>
                  <dgm:constr type="l" for="ch" forName="childText1" refType="w" fact="0.538"/>
                  <dgm:constr type="t" for="ch" forName="childText1" refType="h" fact="0.2317"/>
                  <dgm:constr type="w" for="ch" forName="childText1" refType="w" fact="0.462"/>
                  <dgm:constr type="h" for="ch" forName="childText1" refType="h" fact="0.6685"/>
                  <dgm:constr type="l" for="ch" forName="childText2" refType="w" fact="0.076"/>
                  <dgm:constr type="t" for="ch" forName="childText2" refType="h" fact="0.3315"/>
                  <dgm:constr type="w" for="ch" forName="childText2" refType="w" fact="0.462"/>
                  <dgm:constr type="h" for="ch" forName="childText2" refType="h" fact="0.6685"/>
                </dgm:constrLst>
              </dgm:else>
            </dgm:choose>
          </dgm:else>
        </dgm:choose>
      </dgm:if>
      <dgm:if name="Name22" axis="ch" ptType="node" func="cnt" op="equ" val="3">
        <dgm:choose name="Name23">
          <dgm:if name="Name24" axis="ch ch" ptType="node node" func="cnt" op="equ" val="0">
            <dgm:alg type="composite">
              <dgm:param type="ar" val="4.1198"/>
            </dgm:alg>
            <dgm:choose name="Name25">
              <dgm:if name="Name2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6"/>
                  <dgm:constr type="l" for="ch" forName="parentText2" refType="w" fact="0.308"/>
                  <dgm:constr type="t" for="ch" forName="parentText2" refType="h" fact="0.2"/>
                  <dgm:constr type="w" for="ch" forName="parentText2" refType="w" fact="0.692"/>
                  <dgm:constr type="h" for="ch" forName="parentText2" refType="h" fact="0.6"/>
                  <dgm:constr type="l" for="ch" forName="parentText3" refType="w" fact="0.616"/>
                  <dgm:constr type="t" for="ch" forName="parentText3" refType="h" fact="0.4"/>
                  <dgm:constr type="w" for="ch" forName="parentText3" refType="w" fact="0.384"/>
                  <dgm:constr type="h" for="ch" forName="parentText3" refType="h" fact="0.6"/>
                </dgm:constrLst>
              </dgm:if>
              <dgm:else name="Name2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6"/>
                  <dgm:constr type="l" for="ch" forName="parentText2" refType="w" fact="0"/>
                  <dgm:constr type="t" for="ch" forName="parentText2" refType="h" fact="0.2"/>
                  <dgm:constr type="w" for="ch" forName="parentText2" refType="w" fact="0.692"/>
                  <dgm:constr type="h" for="ch" forName="parentText2" refType="h" fact="0.6"/>
                  <dgm:constr type="l" for="ch" forName="parentText3" refType="w" fact="0"/>
                  <dgm:constr type="t" for="ch" forName="parentText3" refType="h" fact="0.4"/>
                  <dgm:constr type="w" for="ch" forName="parentText3" refType="w" fact="0.384"/>
                  <dgm:constr type="h" for="ch" forName="parentText3" refType="h" fact="0.6"/>
                </dgm:constrLst>
              </dgm:else>
            </dgm:choose>
          </dgm:if>
          <dgm:else name="Name28">
            <dgm:alg type="composite">
              <dgm:param type="ar" val="2.0702"/>
            </dgm:alg>
            <dgm:choose name="Name29">
              <dgm:if name="Name3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l" for="ch" forName="childText1" refType="w" fact="0"/>
                  <dgm:constr type="t" for="ch" forName="childText1" refType="h" fact="0.2325"/>
                  <dgm:constr type="w" for="ch" forName="childText1" refType="w" fact="0.308"/>
                  <dgm:constr type="h" for="ch" forName="childText1" refType="h" fact="0.5808"/>
                  <dgm:constr type="l" for="ch" forName="childText2" refType="w" fact="0.308"/>
                  <dgm:constr type="t" for="ch" forName="childText2" refType="h" fact="0.333"/>
                  <dgm:constr type="w" for="ch" forName="childText2" refType="w" fact="0.308"/>
                  <dgm:constr type="h" for="ch" forName="childText2" refType="h" fact="0.5808"/>
                  <dgm:constr type="l" for="ch" forName="childText3" refType="w" fact="0.616"/>
                  <dgm:constr type="t" for="ch" forName="childText3" refType="h" fact="0.4335"/>
                  <dgm:constr type="w" for="ch" forName="childText3" refType="w" fact="0.308"/>
                  <dgm:constr type="h" for="ch" forName="childText3" refType="h" fact="0.572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3015"/>
                  <dgm:constr type="l" for="ch" forName="parentText2" refType="w" fact="0.308"/>
                  <dgm:constr type="t" for="ch" forName="parentText2" refType="h" fact="0.1005"/>
                  <dgm:constr type="w" for="ch" forName="parentText2" refType="w" fact="0.692"/>
                  <dgm:constr type="h" for="ch" forName="parentText2" refType="h" fact="0.3015"/>
                  <dgm:constr type="l" for="ch" forName="parentText3" refType="w" fact="0.616"/>
                  <dgm:constr type="t" for="ch" forName="parentText3" refType="h" fact="0.201"/>
                  <dgm:constr type="w" for="ch" forName="parentText3" refType="w" fact="0.384"/>
                  <dgm:constr type="h" for="ch" forName="parentText3" refType="h" fact="0.3015"/>
                </dgm:constrLst>
              </dgm:if>
              <dgm:else name="Name3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l" for="ch" forName="childText1" refType="w" fact="0.692"/>
                  <dgm:constr type="t" for="ch" forName="childText1" refType="h" fact="0.2325"/>
                  <dgm:constr type="w" for="ch" forName="childText1" refType="w" fact="0.308"/>
                  <dgm:constr type="h" for="ch" forName="childText1" refType="h" fact="0.5808"/>
                  <dgm:constr type="l" for="ch" forName="childText2" refType="w" fact="0.384"/>
                  <dgm:constr type="t" for="ch" forName="childText2" refType="h" fact="0.333"/>
                  <dgm:constr type="w" for="ch" forName="childText2" refType="w" fact="0.308"/>
                  <dgm:constr type="h" for="ch" forName="childText2" refType="h" fact="0.5808"/>
                  <dgm:constr type="l" for="ch" forName="childText3" refType="w" fact="0.076"/>
                  <dgm:constr type="t" for="ch" forName="childText3" refType="h" fact="0.4335"/>
                  <dgm:constr type="w" for="ch" forName="childText3" refType="w" fact="0.308"/>
                  <dgm:constr type="h" for="ch" forName="childText3" refType="h" fact="0.572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3015"/>
                  <dgm:constr type="l" for="ch" forName="parentText2" refType="w" fact="0"/>
                  <dgm:constr type="t" for="ch" forName="parentText2" refType="h" fact="0.1005"/>
                  <dgm:constr type="w" for="ch" forName="parentText2" refType="w" fact="0.692"/>
                  <dgm:constr type="h" for="ch" forName="parentText2" refType="h" fact="0.3015"/>
                  <dgm:constr type="l" for="ch" forName="parentText3" refType="w" fact="0"/>
                  <dgm:constr type="t" for="ch" forName="parentText3" refType="h" fact="0.201"/>
                  <dgm:constr type="w" for="ch" forName="parentText3" refType="w" fact="0.384"/>
                  <dgm:constr type="h" for="ch" forName="parentText3" refType="h" fact="0.3015"/>
                </dgm:constrLst>
              </dgm:else>
            </dgm:choose>
          </dgm:else>
        </dgm:choose>
      </dgm:if>
      <dgm:if name="Name32" axis="ch" ptType="node" func="cnt" op="equ" val="4">
        <dgm:choose name="Name33">
          <dgm:if name="Name34" axis="ch ch" ptType="node node" func="cnt" op="equ" val="0">
            <dgm:alg type="composite">
              <dgm:param type="ar" val="3.435"/>
            </dgm:alg>
            <dgm:choose name="Name35">
              <dgm:if name="Name3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5001"/>
                  <dgm:constr type="l" for="ch" forName="parentText2" refType="w" fact="0.2305"/>
                  <dgm:constr type="t" for="ch" forName="parentText2" refType="h" fact="0.1666"/>
                  <dgm:constr type="w" for="ch" forName="parentText2" refType="w" fact="0.7695"/>
                  <dgm:constr type="h" for="ch" forName="parentText2" refType="h" fact="0.5001"/>
                  <dgm:constr type="l" for="ch" forName="parentText3" refType="w" fact="0.461"/>
                  <dgm:constr type="t" for="ch" forName="parentText3" refType="h" fact="0.3333"/>
                  <dgm:constr type="w" for="ch" forName="parentText3" refType="w" fact="0.539"/>
                  <dgm:constr type="h" for="ch" forName="parentText3" refType="h" fact="0.5001"/>
                  <dgm:constr type="l" for="ch" forName="parentText4" refType="w" fact="0.6915"/>
                  <dgm:constr type="t" for="ch" forName="parentText4" refType="h" fact="0.4999"/>
                  <dgm:constr type="w" for="ch" forName="parentText4" refType="w" fact="0.3085"/>
                  <dgm:constr type="h" for="ch" forName="parentText4" refType="h" fact="0.5001"/>
                </dgm:constrLst>
              </dgm:if>
              <dgm:else name="Name3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5001"/>
                  <dgm:constr type="l" for="ch" forName="parentText2" refType="w" fact="0"/>
                  <dgm:constr type="t" for="ch" forName="parentText2" refType="h" fact="0.1666"/>
                  <dgm:constr type="w" for="ch" forName="parentText2" refType="w" fact="0.7695"/>
                  <dgm:constr type="h" for="ch" forName="parentText2" refType="h" fact="0.5001"/>
                  <dgm:constr type="l" for="ch" forName="parentText3" refType="w" fact="0"/>
                  <dgm:constr type="t" for="ch" forName="parentText3" refType="h" fact="0.3333"/>
                  <dgm:constr type="w" for="ch" forName="parentText3" refType="w" fact="0.539"/>
                  <dgm:constr type="h" for="ch" forName="parentText3" refType="h" fact="0.5001"/>
                  <dgm:constr type="l" for="ch" forName="parentText4" refType="w" fact="0"/>
                  <dgm:constr type="t" for="ch" forName="parentText4" refType="h" fact="0.4999"/>
                  <dgm:constr type="w" for="ch" forName="parentText4" refType="w" fact="0.3085"/>
                  <dgm:constr type="h" for="ch" forName="parentText4" refType="h" fact="0.5001"/>
                </dgm:constrLst>
              </dgm:else>
            </dgm:choose>
          </dgm:if>
          <dgm:else name="Name38">
            <dgm:alg type="composite">
              <dgm:param type="ar" val="1.9377"/>
            </dgm:alg>
            <dgm:choose name="Name39">
              <dgm:if name="Name4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l" for="ch" forName="childText1" refType="w" fact="0"/>
                  <dgm:constr type="t" for="ch" forName="childText1" refType="h" fact="0.218"/>
                  <dgm:constr type="w" for="ch" forName="childText1" refType="w" fact="0.2305"/>
                  <dgm:constr type="h" for="ch" forName="childText1" refType="h" fact="0.5218"/>
                  <dgm:constr type="l" for="ch" forName="childText2" refType="w" fact="0.2305"/>
                  <dgm:constr type="t" for="ch" forName="childText2" refType="h" fact="0.312"/>
                  <dgm:constr type="w" for="ch" forName="childText2" refType="w" fact="0.2305"/>
                  <dgm:constr type="h" for="ch" forName="childText2" refType="h" fact="0.5085"/>
                  <dgm:constr type="l" for="ch" forName="childText3" refType="w" fact="0.461"/>
                  <dgm:constr type="t" for="ch" forName="childText3" refType="h" fact="0.406"/>
                  <dgm:constr type="w" for="ch" forName="childText3" refType="w" fact="0.2305"/>
                  <dgm:constr type="h" for="ch" forName="childText3" refType="h" fact="0.5119"/>
                  <dgm:constr type="l" for="ch" forName="childText4" refType="w" fact="0.6915"/>
                  <dgm:constr type="t" for="ch" forName="childText4" refType="h" fact="0.5"/>
                  <dgm:constr type="w" for="ch" forName="childText4" refType="w" fact="0.2326"/>
                  <dgm:constr type="h" for="ch" forName="childText4" refType="h" fact="0.5179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21"/>
                  <dgm:constr type="l" for="ch" forName="parentText2" refType="w" fact="0.2305"/>
                  <dgm:constr type="t" for="ch" forName="parentText2" refType="h" fact="0.094"/>
                  <dgm:constr type="w" for="ch" forName="parentText2" refType="w" fact="0.7695"/>
                  <dgm:constr type="h" for="ch" forName="parentText2" refType="h" fact="0.2821"/>
                  <dgm:constr type="l" for="ch" forName="parentText3" refType="w" fact="0.461"/>
                  <dgm:constr type="t" for="ch" forName="parentText3" refType="h" fact="0.188"/>
                  <dgm:constr type="w" for="ch" forName="parentText3" refType="w" fact="0.539"/>
                  <dgm:constr type="h" for="ch" forName="parentText3" refType="h" fact="0.2821"/>
                  <dgm:constr type="l" for="ch" forName="parentText4" refType="w" fact="0.6915"/>
                  <dgm:constr type="t" for="ch" forName="parentText4" refType="h" fact="0.282"/>
                  <dgm:constr type="w" for="ch" forName="parentText4" refType="w" fact="0.3085"/>
                  <dgm:constr type="h" for="ch" forName="parentText4" refType="h" fact="0.2821"/>
                </dgm:constrLst>
              </dgm:if>
              <dgm:else name="Name4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l" for="ch" forName="childText1" refType="w" fact="0.7695"/>
                  <dgm:constr type="t" for="ch" forName="childText1" refType="h" fact="0.218"/>
                  <dgm:constr type="w" for="ch" forName="childText1" refType="w" fact="0.2305"/>
                  <dgm:constr type="h" for="ch" forName="childText1" refType="h" fact="0.5218"/>
                  <dgm:constr type="l" for="ch" forName="childText2" refType="w" fact="0.539"/>
                  <dgm:constr type="t" for="ch" forName="childText2" refType="h" fact="0.312"/>
                  <dgm:constr type="w" for="ch" forName="childText2" refType="w" fact="0.2305"/>
                  <dgm:constr type="h" for="ch" forName="childText2" refType="h" fact="0.5085"/>
                  <dgm:constr type="l" for="ch" forName="childText3" refType="w" fact="0.3085"/>
                  <dgm:constr type="t" for="ch" forName="childText3" refType="h" fact="0.406"/>
                  <dgm:constr type="w" for="ch" forName="childText3" refType="w" fact="0.2305"/>
                  <dgm:constr type="h" for="ch" forName="childText3" refType="h" fact="0.5119"/>
                  <dgm:constr type="l" for="ch" forName="childText4" refType="w" fact="0.076"/>
                  <dgm:constr type="t" for="ch" forName="childText4" refType="h" fact="0.5"/>
                  <dgm:constr type="w" for="ch" forName="childText4" refType="w" fact="0.2346"/>
                  <dgm:constr type="h" for="ch" forName="childText4" refType="h" fact="0.5179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21"/>
                  <dgm:constr type="l" for="ch" forName="parentText2" refType="w" fact="0"/>
                  <dgm:constr type="t" for="ch" forName="parentText2" refType="h" fact="0.094"/>
                  <dgm:constr type="w" for="ch" forName="parentText2" refType="w" fact="0.7695"/>
                  <dgm:constr type="h" for="ch" forName="parentText2" refType="h" fact="0.2821"/>
                  <dgm:constr type="l" for="ch" forName="parentText3" refType="w" fact="0"/>
                  <dgm:constr type="t" for="ch" forName="parentText3" refType="h" fact="0.188"/>
                  <dgm:constr type="w" for="ch" forName="parentText3" refType="w" fact="0.539"/>
                  <dgm:constr type="h" for="ch" forName="parentText3" refType="h" fact="0.2821"/>
                  <dgm:constr type="l" for="ch" forName="parentText4" refType="w" fact="0"/>
                  <dgm:constr type="t" for="ch" forName="parentText4" refType="h" fact="0.282"/>
                  <dgm:constr type="w" for="ch" forName="parentText4" refType="w" fact="0.3085"/>
                  <dgm:constr type="h" for="ch" forName="parentText4" refType="h" fact="0.2821"/>
                </dgm:constrLst>
              </dgm:else>
            </dgm:choose>
          </dgm:else>
        </dgm:choose>
      </dgm:if>
      <dgm:else name="Name42">
        <dgm:choose name="Name43">
          <dgm:if name="Name44" axis="ch ch" ptType="node node" func="cnt" op="equ" val="0">
            <dgm:alg type="composite">
              <dgm:param type="ar" val="2.9463"/>
            </dgm:alg>
            <dgm:choose name="Name45">
              <dgm:if name="Name4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4285"/>
                  <dgm:constr type="l" for="ch" forName="parentText2" refType="w" fact="0.1848"/>
                  <dgm:constr type="t" for="ch" forName="parentText2" refType="h" fact="0.1429"/>
                  <dgm:constr type="w" for="ch" forName="parentText2" refType="w" fact="0.8152"/>
                  <dgm:constr type="h" for="ch" forName="parentText2" refType="h" fact="0.4285"/>
                  <dgm:constr type="l" for="ch" forName="parentText3" refType="w" fact="0.3696"/>
                  <dgm:constr type="t" for="ch" forName="parentText3" refType="h" fact="0.2858"/>
                  <dgm:constr type="w" for="ch" forName="parentText3" refType="w" fact="0.6304"/>
                  <dgm:constr type="h" for="ch" forName="parentText3" refType="h" fact="0.4285"/>
                  <dgm:constr type="l" for="ch" forName="parentText4" refType="w" fact="0.5545"/>
                  <dgm:constr type="t" for="ch" forName="parentText4" refType="h" fact="0.4286"/>
                  <dgm:constr type="w" for="ch" forName="parentText4" refType="w" fact="0.4455"/>
                  <dgm:constr type="h" for="ch" forName="parentText4" refType="h" fact="0.4285"/>
                  <dgm:constr type="l" for="ch" forName="parentText5" refType="w" fact="0.7393"/>
                  <dgm:constr type="t" for="ch" forName="parentText5" refType="h" fact="0.5715"/>
                  <dgm:constr type="w" for="ch" forName="parentText5" refType="w" fact="0.2607"/>
                  <dgm:constr type="h" for="ch" forName="parentText5" refType="h" fact="0.4285"/>
                </dgm:constrLst>
              </dgm:if>
              <dgm:else name="Name4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4285"/>
                  <dgm:constr type="l" for="ch" forName="parentText2" refType="w" fact="0"/>
                  <dgm:constr type="t" for="ch" forName="parentText2" refType="h" fact="0.1429"/>
                  <dgm:constr type="w" for="ch" forName="parentText2" refType="w" fact="0.8152"/>
                  <dgm:constr type="h" for="ch" forName="parentText2" refType="h" fact="0.4285"/>
                  <dgm:constr type="l" for="ch" forName="parentText3" refType="w" fact="0"/>
                  <dgm:constr type="t" for="ch" forName="parentText3" refType="h" fact="0.2858"/>
                  <dgm:constr type="w" for="ch" forName="parentText3" refType="w" fact="0.6304"/>
                  <dgm:constr type="h" for="ch" forName="parentText3" refType="h" fact="0.4285"/>
                  <dgm:constr type="l" for="ch" forName="parentText4" refType="w" fact="0"/>
                  <dgm:constr type="t" for="ch" forName="parentText4" refType="h" fact="0.4286"/>
                  <dgm:constr type="w" for="ch" forName="parentText4" refType="w" fact="0.4455"/>
                  <dgm:constr type="h" for="ch" forName="parentText4" refType="h" fact="0.4285"/>
                  <dgm:constr type="l" for="ch" forName="parentText5" refType="w" fact="0"/>
                  <dgm:constr type="t" for="ch" forName="parentText5" refType="h" fact="0.5715"/>
                  <dgm:constr type="w" for="ch" forName="parentText5" refType="w" fact="0.2607"/>
                  <dgm:constr type="h" for="ch" forName="parentText5" refType="h" fact="0.4285"/>
                </dgm:constrLst>
              </dgm:else>
            </dgm:choose>
          </dgm:if>
          <dgm:else name="Name48">
            <dgm:alg type="composite">
              <dgm:param type="ar" val="1.7837"/>
            </dgm:alg>
            <dgm:choose name="Name49">
              <dgm:if name="Name5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5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5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5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childText5" refType="primFontSz" refFor="des" refForName="parentText4" op="lte"/>
                  <dgm:constr type="primFontSz" for="des" forName="childText1" refType="primFontSz" refFor="des" refForName="parentText5" op="lte"/>
                  <dgm:constr type="primFontSz" for="des" forName="childText2" refType="primFontSz" refFor="des" refForName="parentText5" op="lte"/>
                  <dgm:constr type="primFontSz" for="des" forName="childText3" refType="primFontSz" refFor="des" refForName="parentText5" op="lte"/>
                  <dgm:constr type="primFontSz" for="des" forName="childText4" refType="primFontSz" refFor="des" refForName="parentText5" op="lte"/>
                  <dgm:constr type="primFontSz" for="des" forName="childText5" refType="primFontSz" refFor="des" refForName="parentText5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primFontSz" for="des" forName="childText5" refType="primFontSz" refFor="des" refForName="childText1" op="equ"/>
                  <dgm:constr type="l" for="ch" forName="childText1" refType="w" fact="0"/>
                  <dgm:constr type="t" for="ch" forName="childText1" refType="h" fact="0.1997"/>
                  <dgm:constr type="w" for="ch" forName="childText1" refType="w" fact="0.18482"/>
                  <dgm:constr type="h" for="ch" forName="childText1" refType="h" fact="0.4763"/>
                  <dgm:constr type="l" for="ch" forName="childText2" refType="w" fact="0.1848"/>
                  <dgm:constr type="t" for="ch" forName="childText2" refType="h" fact="0.2862"/>
                  <dgm:constr type="w" for="ch" forName="childText2" refType="w" fact="0.18482"/>
                  <dgm:constr type="h" for="ch" forName="childText2" refType="h" fact="0.4763"/>
                  <dgm:constr type="l" for="ch" forName="childText3" refType="w" fact="0.3696"/>
                  <dgm:constr type="t" for="ch" forName="childText3" refType="h" fact="0.3727"/>
                  <dgm:constr type="w" for="ch" forName="childText3" refType="w" fact="0.18482"/>
                  <dgm:constr type="h" for="ch" forName="childText3" refType="h" fact="0.4763"/>
                  <dgm:constr type="l" for="ch" forName="childText4" refType="w" fact="0.5545"/>
                  <dgm:constr type="t" for="ch" forName="childText4" refType="h" fact="0.4592"/>
                  <dgm:constr type="w" for="ch" forName="childText4" refType="w" fact="0.18482"/>
                  <dgm:constr type="h" for="ch" forName="childText4" refType="h" fact="0.4763"/>
                  <dgm:constr type="l" for="ch" forName="childText5" refType="w" fact="0.7393"/>
                  <dgm:constr type="t" for="ch" forName="childText5" refType="h" fact="0.5457"/>
                  <dgm:constr type="w" for="ch" forName="childText5" refType="w" fact="0.18482"/>
                  <dgm:constr type="h" for="ch" forName="childText5" refType="h" fact="0.476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594"/>
                  <dgm:constr type="l" for="ch" forName="parentText2" refType="w" fact="0.1848"/>
                  <dgm:constr type="t" for="ch" forName="parentText2" refType="h" fact="0.0865"/>
                  <dgm:constr type="w" for="ch" forName="parentText2" refType="w" fact="0.8152"/>
                  <dgm:constr type="h" for="ch" forName="parentText2" refType="h" fact="0.2594"/>
                  <dgm:constr type="l" for="ch" forName="parentText3" refType="w" fact="0.3696"/>
                  <dgm:constr type="t" for="ch" forName="parentText3" refType="h" fact="0.173"/>
                  <dgm:constr type="w" for="ch" forName="parentText3" refType="w" fact="0.6304"/>
                  <dgm:constr type="h" for="ch" forName="parentText3" refType="h" fact="0.2594"/>
                  <dgm:constr type="l" for="ch" forName="parentText4" refType="w" fact="0.5545"/>
                  <dgm:constr type="t" for="ch" forName="parentText4" refType="h" fact="0.2595"/>
                  <dgm:constr type="w" for="ch" forName="parentText4" refType="w" fact="0.4455"/>
                  <dgm:constr type="h" for="ch" forName="parentText4" refType="h" fact="0.2594"/>
                  <dgm:constr type="l" for="ch" forName="parentText5" refType="w" fact="0.7393"/>
                  <dgm:constr type="t" for="ch" forName="parentText5" refType="h" fact="0.346"/>
                  <dgm:constr type="w" for="ch" forName="parentText5" refType="w" fact="0.2607"/>
                  <dgm:constr type="h" for="ch" forName="parentText5" refType="h" fact="0.2594"/>
                </dgm:constrLst>
              </dgm:if>
              <dgm:else name="Name5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5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5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5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childText5" refType="primFontSz" refFor="des" refForName="parentText4" op="lte"/>
                  <dgm:constr type="primFontSz" for="des" forName="childText1" refType="primFontSz" refFor="des" refForName="parentText5" op="lte"/>
                  <dgm:constr type="primFontSz" for="des" forName="childText2" refType="primFontSz" refFor="des" refForName="parentText5" op="lte"/>
                  <dgm:constr type="primFontSz" for="des" forName="childText3" refType="primFontSz" refFor="des" refForName="parentText5" op="lte"/>
                  <dgm:constr type="primFontSz" for="des" forName="childText4" refType="primFontSz" refFor="des" refForName="parentText5" op="lte"/>
                  <dgm:constr type="primFontSz" for="des" forName="childText5" refType="primFontSz" refFor="des" refForName="parentText5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primFontSz" for="des" forName="childText5" refType="primFontSz" refFor="des" refForName="childText1" op="equ"/>
                  <dgm:constr type="l" for="ch" forName="childText1" refType="w" fact="0.81518"/>
                  <dgm:constr type="t" for="ch" forName="childText1" refType="h" fact="0.1997"/>
                  <dgm:constr type="w" for="ch" forName="childText1" refType="w" fact="0.18482"/>
                  <dgm:constr type="h" for="ch" forName="childText1" refType="h" fact="0.4763"/>
                  <dgm:constr type="l" for="ch" forName="childText2" refType="w" fact="0.63036"/>
                  <dgm:constr type="t" for="ch" forName="childText2" refType="h" fact="0.2862"/>
                  <dgm:constr type="w" for="ch" forName="childText2" refType="w" fact="0.18482"/>
                  <dgm:constr type="h" for="ch" forName="childText2" refType="h" fact="0.4763"/>
                  <dgm:constr type="l" for="ch" forName="childText3" refType="w" fact="0.44554"/>
                  <dgm:constr type="t" for="ch" forName="childText3" refType="h" fact="0.3727"/>
                  <dgm:constr type="w" for="ch" forName="childText3" refType="w" fact="0.18482"/>
                  <dgm:constr type="h" for="ch" forName="childText3" refType="h" fact="0.4763"/>
                  <dgm:constr type="l" for="ch" forName="childText4" refType="w" fact="0.26072"/>
                  <dgm:constr type="t" for="ch" forName="childText4" refType="h" fact="0.4592"/>
                  <dgm:constr type="w" for="ch" forName="childText4" refType="w" fact="0.18482"/>
                  <dgm:constr type="h" for="ch" forName="childText4" refType="h" fact="0.4763"/>
                  <dgm:constr type="l" for="ch" forName="childText5" refType="w" fact="0.0759"/>
                  <dgm:constr type="t" for="ch" forName="childText5" refType="h" fact="0.5457"/>
                  <dgm:constr type="w" for="ch" forName="childText5" refType="w" fact="0.18482"/>
                  <dgm:constr type="h" for="ch" forName="childText5" refType="h" fact="0.476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594"/>
                  <dgm:constr type="l" for="ch" forName="parentText2" refType="w" fact="0"/>
                  <dgm:constr type="t" for="ch" forName="parentText2" refType="h" fact="0.0865"/>
                  <dgm:constr type="w" for="ch" forName="parentText2" refType="w" fact="0.8152"/>
                  <dgm:constr type="h" for="ch" forName="parentText2" refType="h" fact="0.2594"/>
                  <dgm:constr type="l" for="ch" forName="parentText3" refType="w" fact="0"/>
                  <dgm:constr type="t" for="ch" forName="parentText3" refType="h" fact="0.173"/>
                  <dgm:constr type="w" for="ch" forName="parentText3" refType="w" fact="0.6304"/>
                  <dgm:constr type="h" for="ch" forName="parentText3" refType="h" fact="0.2594"/>
                  <dgm:constr type="l" for="ch" forName="parentText4" refType="w" fact="0"/>
                  <dgm:constr type="t" for="ch" forName="parentText4" refType="h" fact="0.2595"/>
                  <dgm:constr type="w" for="ch" forName="parentText4" refType="w" fact="0.4455"/>
                  <dgm:constr type="h" for="ch" forName="parentText4" refType="h" fact="0.2594"/>
                  <dgm:constr type="l" for="ch" forName="parentText5" refType="w" fact="0"/>
                  <dgm:constr type="t" for="ch" forName="parentText5" refType="h" fact="0.346"/>
                  <dgm:constr type="w" for="ch" forName="parentText5" refType="w" fact="0.2607"/>
                  <dgm:constr type="h" for="ch" forName="parentText5" refType="h" fact="0.2594"/>
                </dgm:constrLst>
              </dgm:else>
            </dgm:choose>
          </dgm:else>
        </dgm:choose>
      </dgm:else>
    </dgm:choose>
    <dgm:forEach name="Name52" axis="ch" ptType="node" cnt="1">
      <dgm:layoutNode name="parentText1" styleLbl="node1">
        <dgm:varLst>
          <dgm:chMax/>
          <dgm:chPref val="3"/>
          <dgm:bulletEnabled val="1"/>
        </dgm:varLst>
        <dgm:choose name="Name53">
          <dgm:if name="Name54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55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56">
        <dgm:if name="Name57" axis="ch" ptType="node" func="cnt" op="gte" val="1">
          <dgm:layoutNode name="childText1" styleLbl="solidAlignAcc1">
            <dgm:varLst>
              <dgm:chMax val="0"/>
              <dgm:chPref val="0"/>
              <dgm:bulletEnabled val="1"/>
            </dgm:varLst>
            <dgm:alg type="tx"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8"/>
      </dgm:choose>
    </dgm:forEach>
    <dgm:forEach name="Name59" axis="ch" ptType="node" st="2" cnt="1">
      <dgm:layoutNode name="parentText2" styleLbl="node1">
        <dgm:varLst>
          <dgm:chMax/>
          <dgm:chPref val="3"/>
          <dgm:bulletEnabled val="1"/>
        </dgm:varLst>
        <dgm:choose name="Name60">
          <dgm:if name="Name61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62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63">
        <dgm:if name="Name64" axis="ch" ptType="node" func="cnt" op="gte" val="1">
          <dgm:layoutNode name="childText2" styleLbl="solidAlignAcc1">
            <dgm:varLst>
              <dgm:chMax val="0"/>
              <dgm:chPref val="0"/>
              <dgm:bulletEnabled val="1"/>
            </dgm:varLst>
            <dgm:alg type="tx"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5"/>
      </dgm:choose>
    </dgm:forEach>
    <dgm:forEach name="Name66" axis="ch" ptType="node" st="3" cnt="1">
      <dgm:layoutNode name="parentText3" styleLbl="node1">
        <dgm:varLst>
          <dgm:chMax/>
          <dgm:chPref val="3"/>
          <dgm:bulletEnabled val="1"/>
        </dgm:varLst>
        <dgm:choose name="Name67">
          <dgm:if name="Name68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69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70">
        <dgm:if name="Name71" axis="ch" ptType="node" func="cnt" op="gte" val="1">
          <dgm:layoutNode name="childText3" styleLbl="solidAlignAcc1">
            <dgm:varLst>
              <dgm:chMax val="0"/>
              <dgm:chPref val="0"/>
              <dgm:bulletEnabled val="1"/>
            </dgm:varLst>
            <dgm:alg type="tx"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</dgm:forEach>
    <dgm:forEach name="Name73" axis="ch" ptType="node" st="4" cnt="1">
      <dgm:layoutNode name="parentText4" styleLbl="node1">
        <dgm:varLst>
          <dgm:chMax/>
          <dgm:chPref val="3"/>
          <dgm:bulletEnabled val="1"/>
        </dgm:varLst>
        <dgm:choose name="Name74">
          <dgm:if name="Name75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76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77">
        <dgm:if name="Name78" axis="ch" ptType="node" func="cnt" op="gte" val="1">
          <dgm:layoutNode name="childText4" styleLbl="solidAlignAcc1">
            <dgm:varLst>
              <dgm:chMax val="0"/>
              <dgm:chPref val="0"/>
              <dgm:bulletEnabled val="1"/>
            </dgm:varLst>
            <dgm:alg type="tx"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9"/>
      </dgm:choose>
    </dgm:forEach>
    <dgm:forEach name="Name80" axis="ch" ptType="node" st="5" cnt="1">
      <dgm:layoutNode name="parentText5" styleLbl="node1">
        <dgm:varLst>
          <dgm:chMax/>
          <dgm:chPref val="3"/>
          <dgm:bulletEnabled val="1"/>
        </dgm:varLst>
        <dgm:choose name="Name81">
          <dgm:if name="Name82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83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84">
        <dgm:if name="Name85" axis="ch" ptType="node" func="cnt" op="gte" val="1">
          <dgm:layoutNode name="childText5" styleLbl="solidAlignAcc1">
            <dgm:varLst>
              <dgm:chMax val="0"/>
              <dgm:chPref val="0"/>
              <dgm:bulletEnabled val="1"/>
            </dgm:varLst>
            <dgm:alg type="tx"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D26A2A-0A96-0647-84E5-C82F2EFD9474}" type="datetimeFigureOut">
              <a:rPr lang="en-US" smtClean="0"/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8DC1D1-B6C2-C644-8BF1-C34DBFFE1C78}" type="slidenum">
              <a:rPr lang="en-US" smtClean="0"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B40C3B-E28A-4854-8EDA-E7F8F6F6FFE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7105BD-6D6F-49DB-9DE4-D4A6452D7E5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</a:fld>
            <a:endParaRPr lang="en-US" altLang="zh-CN" dirty="0"/>
          </a:p>
        </p:txBody>
      </p:sp>
    </p:spTree>
  </p:cSld>
  <p:clrMapOvr>
    <a:masterClrMapping/>
  </p:clrMapOvr>
  <p:hf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</a:fld>
            <a:endParaRPr lang="en-US" altLang="zh-CN" dirty="0"/>
          </a:p>
        </p:txBody>
      </p:sp>
    </p:spTree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</a:fld>
            <a:endParaRPr lang="en-US" altLang="zh-CN" dirty="0"/>
          </a:p>
        </p:txBody>
      </p:sp>
    </p:spTree>
  </p:cSld>
  <p:clrMapOvr>
    <a:masterClrMapping/>
  </p:clrMapOvr>
  <p:hf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</a:fld>
            <a:endParaRPr lang="en-US" altLang="zh-CN" dirty="0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  <a:endParaRPr lang="en-US" sz="8000" dirty="0">
              <a:solidFill>
                <a:schemeClr val="tx1"/>
              </a:solidFill>
              <a:effectLst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  <a:endParaRPr lang="en-US" sz="8000" dirty="0">
              <a:solidFill>
                <a:schemeClr val="tx1"/>
              </a:solidFill>
              <a:effectLst/>
            </a:endParaRPr>
          </a:p>
        </p:txBody>
      </p:sp>
    </p:spTree>
  </p:cSld>
  <p:clrMapOvr>
    <a:masterClrMapping/>
  </p:clrMapOvr>
  <p:hf hd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</a:fld>
            <a:endParaRPr lang="en-US" altLang="zh-CN" dirty="0"/>
          </a:p>
        </p:txBody>
      </p:sp>
    </p:spTree>
  </p:cSld>
  <p:clrMapOvr>
    <a:masterClrMapping/>
  </p:clrMapOvr>
  <p:hf hd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</a:fld>
            <a:endParaRPr lang="en-US" altLang="zh-CN" dirty="0"/>
          </a:p>
        </p:txBody>
      </p:sp>
    </p:spTree>
  </p:cSld>
  <p:clrMapOvr>
    <a:masterClrMapping/>
  </p:clrMapOvr>
  <p:hf hd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</a:fld>
            <a:endParaRPr lang="en-US" altLang="zh-CN" dirty="0"/>
          </a:p>
        </p:txBody>
      </p:sp>
    </p:spTree>
  </p:cSld>
  <p:clrMapOvr>
    <a:masterClrMapping/>
  </p:clrMapOvr>
  <p:hf hd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</a:fld>
            <a:endParaRPr lang="en-US" altLang="zh-CN" dirty="0"/>
          </a:p>
        </p:txBody>
      </p:sp>
    </p:spTree>
  </p:cSld>
  <p:clrMapOvr>
    <a:masterClrMapping/>
  </p:clrMapOvr>
  <p:hf hd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</a:fld>
            <a:endParaRPr lang="en-US" altLang="zh-CN" dirty="0"/>
          </a:p>
        </p:txBody>
      </p:sp>
    </p:spTree>
  </p:cSld>
  <p:clrMapOvr>
    <a:masterClrMapping/>
  </p:clrMapOvr>
  <p:hf hd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with Image">
    <p:bg>
      <p:bgPr>
        <a:solidFill>
          <a:schemeClr val="accent3"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84764" y="1986926"/>
            <a:ext cx="5257793" cy="2057441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47" name="Content placeholder 47"/>
          <p:cNvSpPr>
            <a:spLocks noGrp="1"/>
          </p:cNvSpPr>
          <p:nvPr>
            <p:ph type="pic" sz="quarter" idx="47" hasCustomPrompt="1"/>
          </p:nvPr>
        </p:nvSpPr>
        <p:spPr>
          <a:xfrm>
            <a:off x="6742557" y="821836"/>
            <a:ext cx="4405503" cy="5066346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-1" fmla="*/ 0 w 4816475"/>
              <a:gd name="connsiteY0-2" fmla="*/ 2407443 h 4814886"/>
              <a:gd name="connsiteX1-3" fmla="*/ 2199402 w 4816475"/>
              <a:gd name="connsiteY1-4" fmla="*/ 243840 h 4814886"/>
              <a:gd name="connsiteX2-5" fmla="*/ 3612753 w 4816475"/>
              <a:gd name="connsiteY2-6" fmla="*/ 0 h 4814886"/>
              <a:gd name="connsiteX3-7" fmla="*/ 4816475 w 4816475"/>
              <a:gd name="connsiteY3-8" fmla="*/ 2407443 h 4814886"/>
              <a:gd name="connsiteX4-9" fmla="*/ 3612753 w 4816475"/>
              <a:gd name="connsiteY4-10" fmla="*/ 4814886 h 4814886"/>
              <a:gd name="connsiteX5-11" fmla="*/ 1203722 w 4816475"/>
              <a:gd name="connsiteY5-12" fmla="*/ 4814886 h 4814886"/>
              <a:gd name="connsiteX6-13" fmla="*/ 0 w 4816475"/>
              <a:gd name="connsiteY6-14" fmla="*/ 2407443 h 4814886"/>
              <a:gd name="connsiteX0-15" fmla="*/ 0 w 4816475"/>
              <a:gd name="connsiteY0-16" fmla="*/ 2163603 h 4571046"/>
              <a:gd name="connsiteX1-17" fmla="*/ 2199402 w 4816475"/>
              <a:gd name="connsiteY1-18" fmla="*/ 0 h 4571046"/>
              <a:gd name="connsiteX2-19" fmla="*/ 4608433 w 4816475"/>
              <a:gd name="connsiteY2-20" fmla="*/ 721360 h 4571046"/>
              <a:gd name="connsiteX3-21" fmla="*/ 4816475 w 4816475"/>
              <a:gd name="connsiteY3-22" fmla="*/ 2163603 h 4571046"/>
              <a:gd name="connsiteX4-23" fmla="*/ 3612753 w 4816475"/>
              <a:gd name="connsiteY4-24" fmla="*/ 4571046 h 4571046"/>
              <a:gd name="connsiteX5-25" fmla="*/ 1203722 w 4816475"/>
              <a:gd name="connsiteY5-26" fmla="*/ 4571046 h 4571046"/>
              <a:gd name="connsiteX6-27" fmla="*/ 0 w 4816475"/>
              <a:gd name="connsiteY6-28" fmla="*/ 2163603 h 4571046"/>
              <a:gd name="connsiteX0-29" fmla="*/ 0 w 4958715"/>
              <a:gd name="connsiteY0-30" fmla="*/ 2163603 h 4571046"/>
              <a:gd name="connsiteX1-31" fmla="*/ 2199402 w 4958715"/>
              <a:gd name="connsiteY1-32" fmla="*/ 0 h 4571046"/>
              <a:gd name="connsiteX2-33" fmla="*/ 4608433 w 4958715"/>
              <a:gd name="connsiteY2-34" fmla="*/ 721360 h 4571046"/>
              <a:gd name="connsiteX3-35" fmla="*/ 4958715 w 4958715"/>
              <a:gd name="connsiteY3-36" fmla="*/ 2803683 h 4571046"/>
              <a:gd name="connsiteX4-37" fmla="*/ 3612753 w 4958715"/>
              <a:gd name="connsiteY4-38" fmla="*/ 4571046 h 4571046"/>
              <a:gd name="connsiteX5-39" fmla="*/ 1203722 w 4958715"/>
              <a:gd name="connsiteY5-40" fmla="*/ 4571046 h 4571046"/>
              <a:gd name="connsiteX6-41" fmla="*/ 0 w 4958715"/>
              <a:gd name="connsiteY6-42" fmla="*/ 2163603 h 4571046"/>
              <a:gd name="connsiteX0-43" fmla="*/ 0 w 4916043"/>
              <a:gd name="connsiteY0-44" fmla="*/ 1273587 h 4571046"/>
              <a:gd name="connsiteX1-45" fmla="*/ 2156730 w 4916043"/>
              <a:gd name="connsiteY1-46" fmla="*/ 0 h 4571046"/>
              <a:gd name="connsiteX2-47" fmla="*/ 4565761 w 4916043"/>
              <a:gd name="connsiteY2-48" fmla="*/ 721360 h 4571046"/>
              <a:gd name="connsiteX3-49" fmla="*/ 4916043 w 4916043"/>
              <a:gd name="connsiteY3-50" fmla="*/ 2803683 h 4571046"/>
              <a:gd name="connsiteX4-51" fmla="*/ 3570081 w 4916043"/>
              <a:gd name="connsiteY4-52" fmla="*/ 4571046 h 4571046"/>
              <a:gd name="connsiteX5-53" fmla="*/ 1161050 w 4916043"/>
              <a:gd name="connsiteY5-54" fmla="*/ 4571046 h 4571046"/>
              <a:gd name="connsiteX6-55" fmla="*/ 0 w 4916043"/>
              <a:gd name="connsiteY6-56" fmla="*/ 1273587 h 4571046"/>
              <a:gd name="connsiteX0-57" fmla="*/ 0 w 4916043"/>
              <a:gd name="connsiteY0-58" fmla="*/ 1273587 h 4571046"/>
              <a:gd name="connsiteX1-59" fmla="*/ 2156730 w 4916043"/>
              <a:gd name="connsiteY1-60" fmla="*/ 0 h 4571046"/>
              <a:gd name="connsiteX2-61" fmla="*/ 4565761 w 4916043"/>
              <a:gd name="connsiteY2-62" fmla="*/ 721360 h 4571046"/>
              <a:gd name="connsiteX3-63" fmla="*/ 4916043 w 4916043"/>
              <a:gd name="connsiteY3-64" fmla="*/ 2803683 h 4571046"/>
              <a:gd name="connsiteX4-65" fmla="*/ 3570081 w 4916043"/>
              <a:gd name="connsiteY4-66" fmla="*/ 4571046 h 4571046"/>
              <a:gd name="connsiteX5-67" fmla="*/ 21098 w 4916043"/>
              <a:gd name="connsiteY5-68" fmla="*/ 3815142 h 4571046"/>
              <a:gd name="connsiteX6-69" fmla="*/ 0 w 4916043"/>
              <a:gd name="connsiteY6-70" fmla="*/ 1273587 h 4571046"/>
              <a:gd name="connsiteX0-71" fmla="*/ 0 w 4916043"/>
              <a:gd name="connsiteY0-72" fmla="*/ 1273587 h 5066346"/>
              <a:gd name="connsiteX1-73" fmla="*/ 2156730 w 4916043"/>
              <a:gd name="connsiteY1-74" fmla="*/ 0 h 5066346"/>
              <a:gd name="connsiteX2-75" fmla="*/ 4565761 w 4916043"/>
              <a:gd name="connsiteY2-76" fmla="*/ 721360 h 5066346"/>
              <a:gd name="connsiteX3-77" fmla="*/ 4916043 w 4916043"/>
              <a:gd name="connsiteY3-78" fmla="*/ 2803683 h 5066346"/>
              <a:gd name="connsiteX4-79" fmla="*/ 2236581 w 4916043"/>
              <a:gd name="connsiteY4-80" fmla="*/ 5066346 h 5066346"/>
              <a:gd name="connsiteX5-81" fmla="*/ 21098 w 4916043"/>
              <a:gd name="connsiteY5-82" fmla="*/ 3815142 h 5066346"/>
              <a:gd name="connsiteX6-83" fmla="*/ 0 w 4916043"/>
              <a:gd name="connsiteY6-84" fmla="*/ 1273587 h 5066346"/>
              <a:gd name="connsiteX0-85" fmla="*/ 0 w 4565761"/>
              <a:gd name="connsiteY0-86" fmla="*/ 1273587 h 5066346"/>
              <a:gd name="connsiteX1-87" fmla="*/ 2156730 w 4565761"/>
              <a:gd name="connsiteY1-88" fmla="*/ 0 h 5066346"/>
              <a:gd name="connsiteX2-89" fmla="*/ 4565761 w 4565761"/>
              <a:gd name="connsiteY2-90" fmla="*/ 721360 h 5066346"/>
              <a:gd name="connsiteX3-91" fmla="*/ 4405503 w 4565761"/>
              <a:gd name="connsiteY3-92" fmla="*/ 3801903 h 5066346"/>
              <a:gd name="connsiteX4-93" fmla="*/ 2236581 w 4565761"/>
              <a:gd name="connsiteY4-94" fmla="*/ 5066346 h 5066346"/>
              <a:gd name="connsiteX5-95" fmla="*/ 21098 w 4565761"/>
              <a:gd name="connsiteY5-96" fmla="*/ 3815142 h 5066346"/>
              <a:gd name="connsiteX6-97" fmla="*/ 0 w 4565761"/>
              <a:gd name="connsiteY6-98" fmla="*/ 1273587 h 5066346"/>
              <a:gd name="connsiteX0-99" fmla="*/ 0 w 4405503"/>
              <a:gd name="connsiteY0-100" fmla="*/ 1273587 h 5066346"/>
              <a:gd name="connsiteX1-101" fmla="*/ 2156730 w 4405503"/>
              <a:gd name="connsiteY1-102" fmla="*/ 0 h 5066346"/>
              <a:gd name="connsiteX2-103" fmla="*/ 4398121 w 4405503"/>
              <a:gd name="connsiteY2-104" fmla="*/ 1277620 h 5066346"/>
              <a:gd name="connsiteX3-105" fmla="*/ 4405503 w 4405503"/>
              <a:gd name="connsiteY3-106" fmla="*/ 3801903 h 5066346"/>
              <a:gd name="connsiteX4-107" fmla="*/ 2236581 w 4405503"/>
              <a:gd name="connsiteY4-108" fmla="*/ 5066346 h 5066346"/>
              <a:gd name="connsiteX5-109" fmla="*/ 21098 w 4405503"/>
              <a:gd name="connsiteY5-110" fmla="*/ 3815142 h 5066346"/>
              <a:gd name="connsiteX6-111" fmla="*/ 0 w 4405503"/>
              <a:gd name="connsiteY6-112" fmla="*/ 1273587 h 506634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accent6"/>
                </a:solidFill>
              </a:defRPr>
            </a:lvl1pPr>
          </a:lstStyle>
          <a:p>
            <a:r>
              <a:rPr lang="en-US" altLang="zh-CN" noProof="0" dirty="0"/>
              <a:t>Click icon to add picture≈≈</a:t>
            </a:r>
            <a:endParaRPr lang="en-US" altLang="zh-CN" noProof="0" dirty="0"/>
          </a:p>
        </p:txBody>
      </p:sp>
      <p:sp>
        <p:nvSpPr>
          <p:cNvPr id="9" name="Freeform: Shape 11"/>
          <p:cNvSpPr/>
          <p:nvPr userDrawn="1"/>
        </p:nvSpPr>
        <p:spPr>
          <a:xfrm>
            <a:off x="7441324" y="5568778"/>
            <a:ext cx="829927" cy="949454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512572" y="3435545"/>
            <a:ext cx="4253399" cy="1740114"/>
          </a:xfrm>
        </p:spPr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Freeform: Shape 4"/>
          <p:cNvSpPr/>
          <p:nvPr userDrawn="1"/>
        </p:nvSpPr>
        <p:spPr>
          <a:xfrm>
            <a:off x="6282845" y="525294"/>
            <a:ext cx="1913128" cy="2140085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-1" fmla="*/ 2187388 w 4387647"/>
              <a:gd name="connsiteY0-2" fmla="*/ 0 h 5032188"/>
              <a:gd name="connsiteX1-3" fmla="*/ 4386729 w 4387647"/>
              <a:gd name="connsiteY1-4" fmla="*/ 1261035 h 5032188"/>
              <a:gd name="connsiteX2-5" fmla="*/ 4384192 w 4387647"/>
              <a:gd name="connsiteY2-6" fmla="*/ 3783287 h 5032188"/>
              <a:gd name="connsiteX3-7" fmla="*/ 2193365 w 4387647"/>
              <a:gd name="connsiteY3-8" fmla="*/ 5032188 h 5032188"/>
              <a:gd name="connsiteX4-9" fmla="*/ 0 w 4387647"/>
              <a:gd name="connsiteY4-10" fmla="*/ 3783106 h 5032188"/>
              <a:gd name="connsiteX5-11" fmla="*/ 0 w 4387647"/>
              <a:gd name="connsiteY5-12" fmla="*/ 1267012 h 5032188"/>
              <a:gd name="connsiteX6-13" fmla="*/ 2187388 w 4387647"/>
              <a:gd name="connsiteY6-14" fmla="*/ 0 h 503218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13" name="Freeform: Shape 12"/>
          <p:cNvSpPr/>
          <p:nvPr userDrawn="1"/>
        </p:nvSpPr>
        <p:spPr>
          <a:xfrm>
            <a:off x="8375472" y="496110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-1" fmla="*/ 2187388 w 4387647"/>
              <a:gd name="connsiteY0-2" fmla="*/ 0 h 5032188"/>
              <a:gd name="connsiteX1-3" fmla="*/ 4386729 w 4387647"/>
              <a:gd name="connsiteY1-4" fmla="*/ 1261035 h 5032188"/>
              <a:gd name="connsiteX2-5" fmla="*/ 4384192 w 4387647"/>
              <a:gd name="connsiteY2-6" fmla="*/ 3783287 h 5032188"/>
              <a:gd name="connsiteX3-7" fmla="*/ 2193365 w 4387647"/>
              <a:gd name="connsiteY3-8" fmla="*/ 5032188 h 5032188"/>
              <a:gd name="connsiteX4-9" fmla="*/ 0 w 4387647"/>
              <a:gd name="connsiteY4-10" fmla="*/ 3783106 h 5032188"/>
              <a:gd name="connsiteX5-11" fmla="*/ 0 w 4387647"/>
              <a:gd name="connsiteY5-12" fmla="*/ 1267012 h 5032188"/>
              <a:gd name="connsiteX6-13" fmla="*/ 2187388 w 4387647"/>
              <a:gd name="connsiteY6-14" fmla="*/ 0 h 503218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14" name="Freeform: Shape 13"/>
          <p:cNvSpPr/>
          <p:nvPr userDrawn="1"/>
        </p:nvSpPr>
        <p:spPr>
          <a:xfrm>
            <a:off x="7328126" y="2310315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-1" fmla="*/ 2187388 w 4387647"/>
              <a:gd name="connsiteY0-2" fmla="*/ 0 h 5032188"/>
              <a:gd name="connsiteX1-3" fmla="*/ 4386729 w 4387647"/>
              <a:gd name="connsiteY1-4" fmla="*/ 1261035 h 5032188"/>
              <a:gd name="connsiteX2-5" fmla="*/ 4384192 w 4387647"/>
              <a:gd name="connsiteY2-6" fmla="*/ 3783287 h 5032188"/>
              <a:gd name="connsiteX3-7" fmla="*/ 2193365 w 4387647"/>
              <a:gd name="connsiteY3-8" fmla="*/ 5032188 h 5032188"/>
              <a:gd name="connsiteX4-9" fmla="*/ 0 w 4387647"/>
              <a:gd name="connsiteY4-10" fmla="*/ 3783106 h 5032188"/>
              <a:gd name="connsiteX5-11" fmla="*/ 0 w 4387647"/>
              <a:gd name="connsiteY5-12" fmla="*/ 1267012 h 5032188"/>
              <a:gd name="connsiteX6-13" fmla="*/ 2187388 w 4387647"/>
              <a:gd name="connsiteY6-14" fmla="*/ 0 h 503218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15" name="Freeform: Shape 14"/>
          <p:cNvSpPr/>
          <p:nvPr userDrawn="1"/>
        </p:nvSpPr>
        <p:spPr>
          <a:xfrm>
            <a:off x="8375472" y="4095335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-1" fmla="*/ 2187388 w 4387647"/>
              <a:gd name="connsiteY0-2" fmla="*/ 0 h 5032188"/>
              <a:gd name="connsiteX1-3" fmla="*/ 4386729 w 4387647"/>
              <a:gd name="connsiteY1-4" fmla="*/ 1261035 h 5032188"/>
              <a:gd name="connsiteX2-5" fmla="*/ 4384192 w 4387647"/>
              <a:gd name="connsiteY2-6" fmla="*/ 3783287 h 5032188"/>
              <a:gd name="connsiteX3-7" fmla="*/ 2193365 w 4387647"/>
              <a:gd name="connsiteY3-8" fmla="*/ 5032188 h 5032188"/>
              <a:gd name="connsiteX4-9" fmla="*/ 0 w 4387647"/>
              <a:gd name="connsiteY4-10" fmla="*/ 3783106 h 5032188"/>
              <a:gd name="connsiteX5-11" fmla="*/ 0 w 4387647"/>
              <a:gd name="connsiteY5-12" fmla="*/ 1267012 h 5032188"/>
              <a:gd name="connsiteX6-13" fmla="*/ 2187388 w 4387647"/>
              <a:gd name="connsiteY6-14" fmla="*/ 0 h 503218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" name="Freeform: Shape 15"/>
          <p:cNvSpPr/>
          <p:nvPr userDrawn="1"/>
        </p:nvSpPr>
        <p:spPr>
          <a:xfrm>
            <a:off x="9403474" y="2310314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-1" fmla="*/ 2187388 w 4387647"/>
              <a:gd name="connsiteY0-2" fmla="*/ 0 h 5032188"/>
              <a:gd name="connsiteX1-3" fmla="*/ 4386729 w 4387647"/>
              <a:gd name="connsiteY1-4" fmla="*/ 1261035 h 5032188"/>
              <a:gd name="connsiteX2-5" fmla="*/ 4384192 w 4387647"/>
              <a:gd name="connsiteY2-6" fmla="*/ 3783287 h 5032188"/>
              <a:gd name="connsiteX3-7" fmla="*/ 2193365 w 4387647"/>
              <a:gd name="connsiteY3-8" fmla="*/ 5032188 h 5032188"/>
              <a:gd name="connsiteX4-9" fmla="*/ 0 w 4387647"/>
              <a:gd name="connsiteY4-10" fmla="*/ 3783106 h 5032188"/>
              <a:gd name="connsiteX5-11" fmla="*/ 0 w 4387647"/>
              <a:gd name="connsiteY5-12" fmla="*/ 1267012 h 5032188"/>
              <a:gd name="connsiteX6-13" fmla="*/ 2187388 w 4387647"/>
              <a:gd name="connsiteY6-14" fmla="*/ 0 h 503218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24" name="Content placeholder 47" descr="Click icon to add picture"/>
          <p:cNvSpPr>
            <a:spLocks noGrp="1"/>
          </p:cNvSpPr>
          <p:nvPr>
            <p:ph type="body" sz="quarter" idx="28" hasCustomPrompt="1"/>
          </p:nvPr>
        </p:nvSpPr>
        <p:spPr>
          <a:xfrm>
            <a:off x="6274027" y="1076241"/>
            <a:ext cx="1913128" cy="105472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</a:t>
            </a:r>
            <a:r>
              <a:rPr lang="zh-CN" altLang="en-US" dirty="0"/>
              <a:t> </a:t>
            </a:r>
            <a:r>
              <a:rPr lang="en-US" altLang="zh-CN" dirty="0"/>
              <a:t>Master title style </a:t>
            </a:r>
            <a:endParaRPr lang="en-US" altLang="zh-CN" dirty="0"/>
          </a:p>
        </p:txBody>
      </p:sp>
      <p:sp>
        <p:nvSpPr>
          <p:cNvPr id="26" name="Content placeholder 47" descr="Click icon to add picture"/>
          <p:cNvSpPr>
            <a:spLocks noGrp="1"/>
          </p:cNvSpPr>
          <p:nvPr>
            <p:ph type="body" sz="quarter" idx="29" hasCustomPrompt="1"/>
          </p:nvPr>
        </p:nvSpPr>
        <p:spPr>
          <a:xfrm>
            <a:off x="8375472" y="1076241"/>
            <a:ext cx="1904890" cy="105472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</a:t>
            </a:r>
            <a:r>
              <a:rPr lang="zh-CN" altLang="en-US" dirty="0"/>
              <a:t> </a:t>
            </a:r>
            <a:r>
              <a:rPr lang="en-US" altLang="zh-CN" dirty="0"/>
              <a:t>Master title style </a:t>
            </a:r>
            <a:endParaRPr lang="en-US" altLang="zh-CN" dirty="0"/>
          </a:p>
        </p:txBody>
      </p:sp>
      <p:sp>
        <p:nvSpPr>
          <p:cNvPr id="33" name="Content placeholder 47" descr="Click icon to add picture"/>
          <p:cNvSpPr>
            <a:spLocks noGrp="1"/>
          </p:cNvSpPr>
          <p:nvPr>
            <p:ph type="body" sz="quarter" idx="30" hasCustomPrompt="1"/>
          </p:nvPr>
        </p:nvSpPr>
        <p:spPr>
          <a:xfrm>
            <a:off x="7321949" y="2844725"/>
            <a:ext cx="1914694" cy="108919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  <a:endParaRPr lang="en-US" altLang="zh-CN" dirty="0"/>
          </a:p>
        </p:txBody>
      </p:sp>
      <p:sp>
        <p:nvSpPr>
          <p:cNvPr id="34" name="Content placeholder 47" descr="Click icon to add picture"/>
          <p:cNvSpPr>
            <a:spLocks noGrp="1"/>
          </p:cNvSpPr>
          <p:nvPr>
            <p:ph type="body" sz="quarter" idx="31" hasCustomPrompt="1"/>
          </p:nvPr>
        </p:nvSpPr>
        <p:spPr>
          <a:xfrm>
            <a:off x="9409651" y="2826795"/>
            <a:ext cx="1913128" cy="110712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  <a:endParaRPr lang="en-US" altLang="zh-CN" dirty="0"/>
          </a:p>
        </p:txBody>
      </p:sp>
      <p:sp>
        <p:nvSpPr>
          <p:cNvPr id="35" name="Content placeholder 47" descr="Click icon to add picture"/>
          <p:cNvSpPr>
            <a:spLocks noGrp="1"/>
          </p:cNvSpPr>
          <p:nvPr>
            <p:ph type="body" sz="quarter" idx="32" hasCustomPrompt="1"/>
          </p:nvPr>
        </p:nvSpPr>
        <p:spPr>
          <a:xfrm>
            <a:off x="8367234" y="4631270"/>
            <a:ext cx="1913128" cy="107568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  <a:endParaRPr lang="en-US" altLang="zh-CN" dirty="0"/>
          </a:p>
        </p:txBody>
      </p:sp>
      <p:sp>
        <p:nvSpPr>
          <p:cNvPr id="6" name="Freeform: Shape 6"/>
          <p:cNvSpPr/>
          <p:nvPr userDrawn="1"/>
        </p:nvSpPr>
        <p:spPr>
          <a:xfrm>
            <a:off x="630971" y="606175"/>
            <a:ext cx="1913128" cy="2140085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-1" fmla="*/ 2187388 w 4387647"/>
              <a:gd name="connsiteY0-2" fmla="*/ 0 h 5032188"/>
              <a:gd name="connsiteX1-3" fmla="*/ 4386729 w 4387647"/>
              <a:gd name="connsiteY1-4" fmla="*/ 1261035 h 5032188"/>
              <a:gd name="connsiteX2-5" fmla="*/ 4384192 w 4387647"/>
              <a:gd name="connsiteY2-6" fmla="*/ 3783287 h 5032188"/>
              <a:gd name="connsiteX3-7" fmla="*/ 2193365 w 4387647"/>
              <a:gd name="connsiteY3-8" fmla="*/ 5032188 h 5032188"/>
              <a:gd name="connsiteX4-9" fmla="*/ 0 w 4387647"/>
              <a:gd name="connsiteY4-10" fmla="*/ 3783106 h 5032188"/>
              <a:gd name="connsiteX5-11" fmla="*/ 0 w 4387647"/>
              <a:gd name="connsiteY5-12" fmla="*/ 1267012 h 5032188"/>
              <a:gd name="connsiteX6-13" fmla="*/ 2187388 w 4387647"/>
              <a:gd name="connsiteY6-14" fmla="*/ 0 h 503218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9" name="Freeform 28"/>
          <p:cNvSpPr/>
          <p:nvPr userDrawn="1"/>
        </p:nvSpPr>
        <p:spPr>
          <a:xfrm>
            <a:off x="10460480" y="505838"/>
            <a:ext cx="1731521" cy="2159541"/>
          </a:xfrm>
          <a:custGeom>
            <a:avLst/>
            <a:gdLst>
              <a:gd name="connsiteX0" fmla="*/ 953758 w 1731521"/>
              <a:gd name="connsiteY0" fmla="*/ 0 h 2159541"/>
              <a:gd name="connsiteX1" fmla="*/ 1731521 w 1731521"/>
              <a:gd name="connsiteY1" fmla="*/ 438909 h 2159541"/>
              <a:gd name="connsiteX2" fmla="*/ 1731521 w 1731521"/>
              <a:gd name="connsiteY2" fmla="*/ 1724628 h 2159541"/>
              <a:gd name="connsiteX3" fmla="*/ 956364 w 1731521"/>
              <a:gd name="connsiteY3" fmla="*/ 2159541 h 2159541"/>
              <a:gd name="connsiteX4" fmla="*/ 0 w 1731521"/>
              <a:gd name="connsiteY4" fmla="*/ 1623503 h 2159541"/>
              <a:gd name="connsiteX5" fmla="*/ 0 w 1731521"/>
              <a:gd name="connsiteY5" fmla="*/ 543733 h 2159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31521" h="2159541">
                <a:moveTo>
                  <a:pt x="953758" y="0"/>
                </a:moveTo>
                <a:lnTo>
                  <a:pt x="1731521" y="438909"/>
                </a:lnTo>
                <a:lnTo>
                  <a:pt x="1731521" y="1724628"/>
                </a:lnTo>
                <a:lnTo>
                  <a:pt x="956364" y="2159541"/>
                </a:lnTo>
                <a:lnTo>
                  <a:pt x="0" y="1623503"/>
                </a:lnTo>
                <a:lnTo>
                  <a:pt x="0" y="543733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8" name="Freeform 27"/>
          <p:cNvSpPr/>
          <p:nvPr userDrawn="1"/>
        </p:nvSpPr>
        <p:spPr>
          <a:xfrm>
            <a:off x="11498097" y="2436654"/>
            <a:ext cx="698022" cy="1868948"/>
          </a:xfrm>
          <a:custGeom>
            <a:avLst/>
            <a:gdLst>
              <a:gd name="connsiteX0" fmla="*/ 698022 w 698022"/>
              <a:gd name="connsiteY0" fmla="*/ 0 h 1868948"/>
              <a:gd name="connsiteX1" fmla="*/ 698022 w 698022"/>
              <a:gd name="connsiteY1" fmla="*/ 1868948 h 1868948"/>
              <a:gd name="connsiteX2" fmla="*/ 0 w 698022"/>
              <a:gd name="connsiteY2" fmla="*/ 1477709 h 1868948"/>
              <a:gd name="connsiteX3" fmla="*/ 0 w 698022"/>
              <a:gd name="connsiteY3" fmla="*/ 397939 h 1868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8022" h="1868948">
                <a:moveTo>
                  <a:pt x="698022" y="0"/>
                </a:moveTo>
                <a:lnTo>
                  <a:pt x="698022" y="1868948"/>
                </a:lnTo>
                <a:lnTo>
                  <a:pt x="0" y="1477709"/>
                </a:lnTo>
                <a:lnTo>
                  <a:pt x="0" y="397939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0" name="Freeform 29"/>
          <p:cNvSpPr/>
          <p:nvPr userDrawn="1"/>
        </p:nvSpPr>
        <p:spPr>
          <a:xfrm>
            <a:off x="10460480" y="4114794"/>
            <a:ext cx="1731521" cy="2159541"/>
          </a:xfrm>
          <a:custGeom>
            <a:avLst/>
            <a:gdLst>
              <a:gd name="connsiteX0" fmla="*/ 953758 w 1731521"/>
              <a:gd name="connsiteY0" fmla="*/ 0 h 2159541"/>
              <a:gd name="connsiteX1" fmla="*/ 1731521 w 1731521"/>
              <a:gd name="connsiteY1" fmla="*/ 438909 h 2159541"/>
              <a:gd name="connsiteX2" fmla="*/ 1731521 w 1731521"/>
              <a:gd name="connsiteY2" fmla="*/ 1724629 h 2159541"/>
              <a:gd name="connsiteX3" fmla="*/ 956364 w 1731521"/>
              <a:gd name="connsiteY3" fmla="*/ 2159541 h 2159541"/>
              <a:gd name="connsiteX4" fmla="*/ 0 w 1731521"/>
              <a:gd name="connsiteY4" fmla="*/ 1623503 h 2159541"/>
              <a:gd name="connsiteX5" fmla="*/ 0 w 1731521"/>
              <a:gd name="connsiteY5" fmla="*/ 543733 h 2159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31521" h="2159541">
                <a:moveTo>
                  <a:pt x="953758" y="0"/>
                </a:moveTo>
                <a:lnTo>
                  <a:pt x="1731521" y="438909"/>
                </a:lnTo>
                <a:lnTo>
                  <a:pt x="1731521" y="1724629"/>
                </a:lnTo>
                <a:lnTo>
                  <a:pt x="956364" y="2159541"/>
                </a:lnTo>
                <a:lnTo>
                  <a:pt x="0" y="1623503"/>
                </a:lnTo>
                <a:lnTo>
                  <a:pt x="0" y="543733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Freeform: Shape 10"/>
          <p:cNvSpPr/>
          <p:nvPr userDrawn="1"/>
        </p:nvSpPr>
        <p:spPr>
          <a:xfrm>
            <a:off x="5252937" y="2290859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-1" fmla="*/ 2187388 w 4387647"/>
              <a:gd name="connsiteY0-2" fmla="*/ 0 h 5032188"/>
              <a:gd name="connsiteX1-3" fmla="*/ 4386729 w 4387647"/>
              <a:gd name="connsiteY1-4" fmla="*/ 1261035 h 5032188"/>
              <a:gd name="connsiteX2-5" fmla="*/ 4384192 w 4387647"/>
              <a:gd name="connsiteY2-6" fmla="*/ 3783287 h 5032188"/>
              <a:gd name="connsiteX3-7" fmla="*/ 2193365 w 4387647"/>
              <a:gd name="connsiteY3-8" fmla="*/ 5032188 h 5032188"/>
              <a:gd name="connsiteX4-9" fmla="*/ 0 w 4387647"/>
              <a:gd name="connsiteY4-10" fmla="*/ 3783106 h 5032188"/>
              <a:gd name="connsiteX5-11" fmla="*/ 0 w 4387647"/>
              <a:gd name="connsiteY5-12" fmla="*/ 1267012 h 5032188"/>
              <a:gd name="connsiteX6-13" fmla="*/ 2187388 w 4387647"/>
              <a:gd name="connsiteY6-14" fmla="*/ 0 h 503218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Freeform: Shape 11"/>
          <p:cNvSpPr/>
          <p:nvPr userDrawn="1"/>
        </p:nvSpPr>
        <p:spPr>
          <a:xfrm>
            <a:off x="6310033" y="4056424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-1" fmla="*/ 2187388 w 4387647"/>
              <a:gd name="connsiteY0-2" fmla="*/ 0 h 5032188"/>
              <a:gd name="connsiteX1-3" fmla="*/ 4386729 w 4387647"/>
              <a:gd name="connsiteY1-4" fmla="*/ 1261035 h 5032188"/>
              <a:gd name="connsiteX2-5" fmla="*/ 4384192 w 4387647"/>
              <a:gd name="connsiteY2-6" fmla="*/ 3783287 h 5032188"/>
              <a:gd name="connsiteX3-7" fmla="*/ 2193365 w 4387647"/>
              <a:gd name="connsiteY3-8" fmla="*/ 5032188 h 5032188"/>
              <a:gd name="connsiteX4-9" fmla="*/ 0 w 4387647"/>
              <a:gd name="connsiteY4-10" fmla="*/ 3783106 h 5032188"/>
              <a:gd name="connsiteX5-11" fmla="*/ 0 w 4387647"/>
              <a:gd name="connsiteY5-12" fmla="*/ 1267012 h 5032188"/>
              <a:gd name="connsiteX6-13" fmla="*/ 2187388 w 4387647"/>
              <a:gd name="connsiteY6-14" fmla="*/ 0 h 503218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3"/>
          </p:nvPr>
        </p:nvSpPr>
        <p:spPr>
          <a:xfrm>
            <a:off x="484632" y="6217920"/>
            <a:ext cx="4114800" cy="365125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34"/>
          </p:nvPr>
        </p:nvSpPr>
        <p:spPr>
          <a:xfrm>
            <a:off x="11194169" y="6217920"/>
            <a:ext cx="458592" cy="365125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</a:fld>
            <a:endParaRPr lang="en-US" altLang="zh-CN" dirty="0"/>
          </a:p>
        </p:txBody>
      </p:sp>
    </p:spTree>
  </p:cSld>
  <p:clrMapOvr>
    <a:masterClrMapping/>
  </p:clrMapOvr>
  <p:hf hd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14"/>
          <p:cNvSpPr/>
          <p:nvPr userDrawn="1"/>
        </p:nvSpPr>
        <p:spPr>
          <a:xfrm>
            <a:off x="0" y="2860787"/>
            <a:ext cx="2361029" cy="3676532"/>
          </a:xfrm>
          <a:custGeom>
            <a:avLst/>
            <a:gdLst>
              <a:gd name="connsiteX0" fmla="*/ 773997 w 2361029"/>
              <a:gd name="connsiteY0" fmla="*/ 0 h 3676532"/>
              <a:gd name="connsiteX1" fmla="*/ 2361029 w 2361029"/>
              <a:gd name="connsiteY1" fmla="*/ 925683 h 3676532"/>
              <a:gd name="connsiteX2" fmla="*/ 2361029 w 2361029"/>
              <a:gd name="connsiteY2" fmla="*/ 2763949 h 3676532"/>
              <a:gd name="connsiteX3" fmla="*/ 769661 w 2361029"/>
              <a:gd name="connsiteY3" fmla="*/ 3676532 h 3676532"/>
              <a:gd name="connsiteX4" fmla="*/ 0 w 2361029"/>
              <a:gd name="connsiteY4" fmla="*/ 3234717 h 3676532"/>
              <a:gd name="connsiteX5" fmla="*/ 0 w 2361029"/>
              <a:gd name="connsiteY5" fmla="*/ 446885 h 3676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61029" h="3676532">
                <a:moveTo>
                  <a:pt x="773997" y="0"/>
                </a:moveTo>
                <a:lnTo>
                  <a:pt x="2361029" y="925683"/>
                </a:lnTo>
                <a:lnTo>
                  <a:pt x="2361029" y="2763949"/>
                </a:lnTo>
                <a:lnTo>
                  <a:pt x="769661" y="3676532"/>
                </a:lnTo>
                <a:lnTo>
                  <a:pt x="0" y="3234717"/>
                </a:lnTo>
                <a:lnTo>
                  <a:pt x="0" y="446885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6" name="Freeform 15"/>
          <p:cNvSpPr/>
          <p:nvPr userDrawn="1"/>
        </p:nvSpPr>
        <p:spPr>
          <a:xfrm flipH="1">
            <a:off x="1014233" y="5253270"/>
            <a:ext cx="1710765" cy="1593273"/>
          </a:xfrm>
          <a:custGeom>
            <a:avLst/>
            <a:gdLst>
              <a:gd name="connsiteX0" fmla="*/ 852873 w 1710765"/>
              <a:gd name="connsiteY0" fmla="*/ 0 h 1593273"/>
              <a:gd name="connsiteX1" fmla="*/ 0 w 1710765"/>
              <a:gd name="connsiteY1" fmla="*/ 494134 h 1593273"/>
              <a:gd name="connsiteX2" fmla="*/ 0 w 1710765"/>
              <a:gd name="connsiteY2" fmla="*/ 1475410 h 1593273"/>
              <a:gd name="connsiteX3" fmla="*/ 206916 w 1710765"/>
              <a:gd name="connsiteY3" fmla="*/ 1593273 h 1593273"/>
              <a:gd name="connsiteX4" fmla="*/ 1502835 w 1710765"/>
              <a:gd name="connsiteY4" fmla="*/ 1593273 h 1593273"/>
              <a:gd name="connsiteX5" fmla="*/ 1709418 w 1710765"/>
              <a:gd name="connsiteY5" fmla="*/ 1475480 h 1593273"/>
              <a:gd name="connsiteX6" fmla="*/ 1710407 w 1710765"/>
              <a:gd name="connsiteY6" fmla="*/ 491803 h 1593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10765" h="1593273">
                <a:moveTo>
                  <a:pt x="852873" y="0"/>
                </a:moveTo>
                <a:lnTo>
                  <a:pt x="0" y="494134"/>
                </a:lnTo>
                <a:lnTo>
                  <a:pt x="0" y="1475410"/>
                </a:lnTo>
                <a:lnTo>
                  <a:pt x="206916" y="1593273"/>
                </a:lnTo>
                <a:lnTo>
                  <a:pt x="1502835" y="1593273"/>
                </a:lnTo>
                <a:lnTo>
                  <a:pt x="1709418" y="1475480"/>
                </a:lnTo>
                <a:cubicBezTo>
                  <a:pt x="1707864" y="1146834"/>
                  <a:pt x="1711961" y="820449"/>
                  <a:pt x="1710407" y="491803"/>
                </a:cubicBez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2" name="Content Placeholder 47" descr="Click icon to add picture"/>
          <p:cNvSpPr>
            <a:spLocks noGrp="1"/>
          </p:cNvSpPr>
          <p:nvPr>
            <p:ph type="body" sz="quarter" idx="27" hasCustomPrompt="1"/>
          </p:nvPr>
        </p:nvSpPr>
        <p:spPr>
          <a:xfrm>
            <a:off x="5271609" y="1025236"/>
            <a:ext cx="5162709" cy="42068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  <a:endParaRPr lang="en-US" altLang="zh-CN" dirty="0"/>
          </a:p>
        </p:txBody>
      </p:sp>
      <p:sp>
        <p:nvSpPr>
          <p:cNvPr id="23" name="Content Placeholder 47"/>
          <p:cNvSpPr>
            <a:spLocks noGrp="1"/>
          </p:cNvSpPr>
          <p:nvPr>
            <p:ph type="body" sz="quarter" idx="28" hasCustomPrompt="1"/>
          </p:nvPr>
        </p:nvSpPr>
        <p:spPr>
          <a:xfrm>
            <a:off x="5271608" y="1469069"/>
            <a:ext cx="5162709" cy="150616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  <a:endParaRPr lang="en-US" altLang="zh-CN" dirty="0"/>
          </a:p>
        </p:txBody>
      </p:sp>
      <p:sp>
        <p:nvSpPr>
          <p:cNvPr id="24" name="Content Placeholder 47" descr="Click icon to add picture"/>
          <p:cNvSpPr>
            <a:spLocks noGrp="1"/>
          </p:cNvSpPr>
          <p:nvPr>
            <p:ph type="body" sz="quarter" idx="29" hasCustomPrompt="1"/>
          </p:nvPr>
        </p:nvSpPr>
        <p:spPr>
          <a:xfrm>
            <a:off x="5271609" y="2984685"/>
            <a:ext cx="5162709" cy="42068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  <a:endParaRPr lang="en-US" altLang="zh-CN" dirty="0"/>
          </a:p>
        </p:txBody>
      </p:sp>
      <p:sp>
        <p:nvSpPr>
          <p:cNvPr id="26" name="Content Placeholder 47" descr="Click icon to add picture"/>
          <p:cNvSpPr>
            <a:spLocks noGrp="1"/>
          </p:cNvSpPr>
          <p:nvPr>
            <p:ph type="body" sz="quarter" idx="31" hasCustomPrompt="1"/>
          </p:nvPr>
        </p:nvSpPr>
        <p:spPr>
          <a:xfrm>
            <a:off x="5271607" y="4597473"/>
            <a:ext cx="5162709" cy="421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  <a:endParaRPr lang="en-US" altLang="zh-CN" dirty="0"/>
          </a:p>
        </p:txBody>
      </p:sp>
      <p:sp>
        <p:nvSpPr>
          <p:cNvPr id="20" name="Content Placeholder 47"/>
          <p:cNvSpPr>
            <a:spLocks noGrp="1"/>
          </p:cNvSpPr>
          <p:nvPr>
            <p:ph type="body" sz="quarter" idx="34" hasCustomPrompt="1"/>
          </p:nvPr>
        </p:nvSpPr>
        <p:spPr>
          <a:xfrm>
            <a:off x="5271608" y="3419684"/>
            <a:ext cx="5162709" cy="1177789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  <a:endParaRPr lang="en-US" altLang="zh-CN" dirty="0"/>
          </a:p>
        </p:txBody>
      </p:sp>
      <p:sp>
        <p:nvSpPr>
          <p:cNvPr id="28" name="Content Placeholder 47"/>
          <p:cNvSpPr>
            <a:spLocks noGrp="1"/>
          </p:cNvSpPr>
          <p:nvPr>
            <p:ph type="body" sz="quarter" idx="35" hasCustomPrompt="1"/>
          </p:nvPr>
        </p:nvSpPr>
        <p:spPr>
          <a:xfrm>
            <a:off x="5271608" y="5041922"/>
            <a:ext cx="5162709" cy="163593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  <a:endParaRPr lang="en-US" altLang="zh-CN" dirty="0"/>
          </a:p>
        </p:txBody>
      </p:sp>
      <p:sp>
        <p:nvSpPr>
          <p:cNvPr id="27" name="Freeform: Shape 24"/>
          <p:cNvSpPr/>
          <p:nvPr userDrawn="1"/>
        </p:nvSpPr>
        <p:spPr>
          <a:xfrm flipH="1">
            <a:off x="2631891" y="4699053"/>
            <a:ext cx="668814" cy="784693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-1" fmla="*/ 2187388 w 4387647"/>
              <a:gd name="connsiteY0-2" fmla="*/ 0 h 5032188"/>
              <a:gd name="connsiteX1-3" fmla="*/ 4386729 w 4387647"/>
              <a:gd name="connsiteY1-4" fmla="*/ 1261035 h 5032188"/>
              <a:gd name="connsiteX2-5" fmla="*/ 4384192 w 4387647"/>
              <a:gd name="connsiteY2-6" fmla="*/ 3783287 h 5032188"/>
              <a:gd name="connsiteX3-7" fmla="*/ 2193365 w 4387647"/>
              <a:gd name="connsiteY3-8" fmla="*/ 5032188 h 5032188"/>
              <a:gd name="connsiteX4-9" fmla="*/ 0 w 4387647"/>
              <a:gd name="connsiteY4-10" fmla="*/ 3783106 h 5032188"/>
              <a:gd name="connsiteX5-11" fmla="*/ 0 w 4387647"/>
              <a:gd name="connsiteY5-12" fmla="*/ 1267012 h 5032188"/>
              <a:gd name="connsiteX6-13" fmla="*/ 2187388 w 4387647"/>
              <a:gd name="connsiteY6-14" fmla="*/ 0 h 503218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502665" y="707105"/>
            <a:ext cx="3994173" cy="2277580"/>
          </a:xfrm>
        </p:spPr>
        <p:txBody>
          <a:bodyPr anchor="t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36"/>
          </p:nvPr>
        </p:nvSpPr>
        <p:spPr>
          <a:xfrm>
            <a:off x="4734172" y="1141669"/>
            <a:ext cx="507778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800">
                <a:solidFill>
                  <a:schemeClr val="accent6"/>
                </a:solidFill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37"/>
          </p:nvPr>
        </p:nvSpPr>
        <p:spPr>
          <a:xfrm>
            <a:off x="4724705" y="3105650"/>
            <a:ext cx="536270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800">
                <a:solidFill>
                  <a:schemeClr val="accent6"/>
                </a:solidFill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21" name="Picture Placeholder 2"/>
          <p:cNvSpPr>
            <a:spLocks noGrp="1"/>
          </p:cNvSpPr>
          <p:nvPr>
            <p:ph type="pic" sz="quarter" idx="38"/>
          </p:nvPr>
        </p:nvSpPr>
        <p:spPr>
          <a:xfrm>
            <a:off x="4714069" y="4716041"/>
            <a:ext cx="536270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800">
                <a:solidFill>
                  <a:schemeClr val="accent6"/>
                </a:solidFill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0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509574" y="2096892"/>
            <a:ext cx="5117162" cy="1325563"/>
          </a:xfrm>
        </p:spPr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Content placeholder 47"/>
          <p:cNvSpPr>
            <a:spLocks noGrp="1"/>
          </p:cNvSpPr>
          <p:nvPr>
            <p:ph type="body" sz="quarter" idx="28" hasCustomPrompt="1"/>
          </p:nvPr>
        </p:nvSpPr>
        <p:spPr>
          <a:xfrm>
            <a:off x="509574" y="3435546"/>
            <a:ext cx="4260180" cy="129453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  <a:endParaRPr lang="en-US" altLang="zh-CN" dirty="0"/>
          </a:p>
        </p:txBody>
      </p:sp>
      <p:sp>
        <p:nvSpPr>
          <p:cNvPr id="21" name="Picture Placeholder 20"/>
          <p:cNvSpPr>
            <a:spLocks noGrp="1"/>
          </p:cNvSpPr>
          <p:nvPr>
            <p:ph type="pic" sz="quarter" idx="51"/>
          </p:nvPr>
        </p:nvSpPr>
        <p:spPr>
          <a:xfrm>
            <a:off x="5745001" y="0"/>
            <a:ext cx="6446999" cy="6858000"/>
          </a:xfrm>
          <a:custGeom>
            <a:avLst/>
            <a:gdLst>
              <a:gd name="connsiteX0" fmla="*/ 2550369 w 6483642"/>
              <a:gd name="connsiteY0" fmla="*/ 0 h 6858000"/>
              <a:gd name="connsiteX1" fmla="*/ 4338592 w 6483642"/>
              <a:gd name="connsiteY1" fmla="*/ 0 h 6858000"/>
              <a:gd name="connsiteX2" fmla="*/ 6483642 w 6483642"/>
              <a:gd name="connsiteY2" fmla="*/ 1338386 h 6858000"/>
              <a:gd name="connsiteX3" fmla="*/ 6483642 w 6483642"/>
              <a:gd name="connsiteY3" fmla="*/ 5624376 h 6858000"/>
              <a:gd name="connsiteX4" fmla="*/ 4378767 w 6483642"/>
              <a:gd name="connsiteY4" fmla="*/ 6858000 h 6858000"/>
              <a:gd name="connsiteX5" fmla="*/ 2590564 w 6483642"/>
              <a:gd name="connsiteY5" fmla="*/ 6858000 h 6858000"/>
              <a:gd name="connsiteX6" fmla="*/ 133 w 6483642"/>
              <a:gd name="connsiteY6" fmla="*/ 5332429 h 6858000"/>
              <a:gd name="connsiteX7" fmla="*/ 20164 w 6483642"/>
              <a:gd name="connsiteY7" fmla="*/ 1404433 h 6858000"/>
              <a:gd name="connsiteX0-1" fmla="*/ 2530205 w 6463478"/>
              <a:gd name="connsiteY0-2" fmla="*/ 0 h 6858000"/>
              <a:gd name="connsiteX1-3" fmla="*/ 4318428 w 6463478"/>
              <a:gd name="connsiteY1-4" fmla="*/ 0 h 6858000"/>
              <a:gd name="connsiteX2-5" fmla="*/ 6463478 w 6463478"/>
              <a:gd name="connsiteY2-6" fmla="*/ 1338386 h 6858000"/>
              <a:gd name="connsiteX3-7" fmla="*/ 6463478 w 6463478"/>
              <a:gd name="connsiteY3-8" fmla="*/ 5624376 h 6858000"/>
              <a:gd name="connsiteX4-9" fmla="*/ 4358603 w 6463478"/>
              <a:gd name="connsiteY4-10" fmla="*/ 6858000 h 6858000"/>
              <a:gd name="connsiteX5-11" fmla="*/ 2570400 w 6463478"/>
              <a:gd name="connsiteY5-12" fmla="*/ 6858000 h 6858000"/>
              <a:gd name="connsiteX6-13" fmla="*/ 17140 w 6463478"/>
              <a:gd name="connsiteY6-14" fmla="*/ 5339864 h 6858000"/>
              <a:gd name="connsiteX7-15" fmla="*/ 0 w 6463478"/>
              <a:gd name="connsiteY7-16" fmla="*/ 1404433 h 6858000"/>
              <a:gd name="connsiteX8" fmla="*/ 2530205 w 6463478"/>
              <a:gd name="connsiteY8" fmla="*/ 0 h 6858000"/>
              <a:gd name="connsiteX0-17" fmla="*/ 2513726 w 6446999"/>
              <a:gd name="connsiteY0-18" fmla="*/ 0 h 6858000"/>
              <a:gd name="connsiteX1-19" fmla="*/ 4301949 w 6446999"/>
              <a:gd name="connsiteY1-20" fmla="*/ 0 h 6858000"/>
              <a:gd name="connsiteX2-21" fmla="*/ 6446999 w 6446999"/>
              <a:gd name="connsiteY2-22" fmla="*/ 1338386 h 6858000"/>
              <a:gd name="connsiteX3-23" fmla="*/ 6446999 w 6446999"/>
              <a:gd name="connsiteY3-24" fmla="*/ 5624376 h 6858000"/>
              <a:gd name="connsiteX4-25" fmla="*/ 4342124 w 6446999"/>
              <a:gd name="connsiteY4-26" fmla="*/ 6858000 h 6858000"/>
              <a:gd name="connsiteX5-27" fmla="*/ 2553921 w 6446999"/>
              <a:gd name="connsiteY5-28" fmla="*/ 6858000 h 6858000"/>
              <a:gd name="connsiteX6-29" fmla="*/ 661 w 6446999"/>
              <a:gd name="connsiteY6-30" fmla="*/ 5339864 h 6858000"/>
              <a:gd name="connsiteX7-31" fmla="*/ 299 w 6446999"/>
              <a:gd name="connsiteY7-32" fmla="*/ 1396044 h 6858000"/>
              <a:gd name="connsiteX8-33" fmla="*/ 2513726 w 6446999"/>
              <a:gd name="connsiteY8-34" fmla="*/ 0 h 6858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33" y="connsiteY8-34"/>
              </a:cxn>
            </a:cxnLst>
            <a:rect l="l" t="t" r="r" b="b"/>
            <a:pathLst>
              <a:path w="6446999" h="6858000">
                <a:moveTo>
                  <a:pt x="2513726" y="0"/>
                </a:moveTo>
                <a:lnTo>
                  <a:pt x="4301949" y="0"/>
                </a:lnTo>
                <a:lnTo>
                  <a:pt x="6446999" y="1338386"/>
                </a:lnTo>
                <a:lnTo>
                  <a:pt x="6446999" y="5624376"/>
                </a:lnTo>
                <a:lnTo>
                  <a:pt x="4342124" y="6858000"/>
                </a:lnTo>
                <a:lnTo>
                  <a:pt x="2553921" y="6858000"/>
                </a:lnTo>
                <a:lnTo>
                  <a:pt x="661" y="5339864"/>
                </a:lnTo>
                <a:cubicBezTo>
                  <a:pt x="-1473" y="4048155"/>
                  <a:pt x="2433" y="2687753"/>
                  <a:pt x="299" y="1396044"/>
                </a:cubicBezTo>
                <a:lnTo>
                  <a:pt x="2513726" y="0"/>
                </a:ln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lang="en-US" dirty="0">
                <a:solidFill>
                  <a:schemeClr val="accent6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52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3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19"/>
          <p:cNvSpPr/>
          <p:nvPr userDrawn="1"/>
        </p:nvSpPr>
        <p:spPr>
          <a:xfrm flipH="1">
            <a:off x="769290" y="491100"/>
            <a:ext cx="1886361" cy="221318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-1" fmla="*/ 2187388 w 4387647"/>
              <a:gd name="connsiteY0-2" fmla="*/ 0 h 5032188"/>
              <a:gd name="connsiteX1-3" fmla="*/ 4386729 w 4387647"/>
              <a:gd name="connsiteY1-4" fmla="*/ 1261035 h 5032188"/>
              <a:gd name="connsiteX2-5" fmla="*/ 4384192 w 4387647"/>
              <a:gd name="connsiteY2-6" fmla="*/ 3783287 h 5032188"/>
              <a:gd name="connsiteX3-7" fmla="*/ 2193365 w 4387647"/>
              <a:gd name="connsiteY3-8" fmla="*/ 5032188 h 5032188"/>
              <a:gd name="connsiteX4-9" fmla="*/ 0 w 4387647"/>
              <a:gd name="connsiteY4-10" fmla="*/ 3783106 h 5032188"/>
              <a:gd name="connsiteX5-11" fmla="*/ 0 w 4387647"/>
              <a:gd name="connsiteY5-12" fmla="*/ 1267012 h 5032188"/>
              <a:gd name="connsiteX6-13" fmla="*/ 2187388 w 4387647"/>
              <a:gd name="connsiteY6-14" fmla="*/ 0 h 503218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8" name="Freeform: Shape 24"/>
          <p:cNvSpPr/>
          <p:nvPr userDrawn="1"/>
        </p:nvSpPr>
        <p:spPr>
          <a:xfrm flipH="1">
            <a:off x="783145" y="4057904"/>
            <a:ext cx="1886359" cy="221318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-1" fmla="*/ 2187388 w 4387647"/>
              <a:gd name="connsiteY0-2" fmla="*/ 0 h 5032188"/>
              <a:gd name="connsiteX1-3" fmla="*/ 4386729 w 4387647"/>
              <a:gd name="connsiteY1-4" fmla="*/ 1261035 h 5032188"/>
              <a:gd name="connsiteX2-5" fmla="*/ 4384192 w 4387647"/>
              <a:gd name="connsiteY2-6" fmla="*/ 3783287 h 5032188"/>
              <a:gd name="connsiteX3-7" fmla="*/ 2193365 w 4387647"/>
              <a:gd name="connsiteY3-8" fmla="*/ 5032188 h 5032188"/>
              <a:gd name="connsiteX4-9" fmla="*/ 0 w 4387647"/>
              <a:gd name="connsiteY4-10" fmla="*/ 3783106 h 5032188"/>
              <a:gd name="connsiteX5-11" fmla="*/ 0 w 4387647"/>
              <a:gd name="connsiteY5-12" fmla="*/ 1267012 h 5032188"/>
              <a:gd name="connsiteX6-13" fmla="*/ 2187388 w 4387647"/>
              <a:gd name="connsiteY6-14" fmla="*/ 0 h 503218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5" name="Freeform 14"/>
          <p:cNvSpPr/>
          <p:nvPr userDrawn="1"/>
        </p:nvSpPr>
        <p:spPr>
          <a:xfrm flipH="1">
            <a:off x="0" y="3709992"/>
            <a:ext cx="1157948" cy="1502830"/>
          </a:xfrm>
          <a:custGeom>
            <a:avLst/>
            <a:gdLst>
              <a:gd name="connsiteX0" fmla="*/ 638572 w 1157948"/>
              <a:gd name="connsiteY0" fmla="*/ 0 h 1502830"/>
              <a:gd name="connsiteX1" fmla="*/ 0 w 1157948"/>
              <a:gd name="connsiteY1" fmla="*/ 378385 h 1502830"/>
              <a:gd name="connsiteX2" fmla="*/ 0 w 1157948"/>
              <a:gd name="connsiteY2" fmla="*/ 1129800 h 1502830"/>
              <a:gd name="connsiteX3" fmla="*/ 640317 w 1157948"/>
              <a:gd name="connsiteY3" fmla="*/ 1502830 h 1502830"/>
              <a:gd name="connsiteX4" fmla="*/ 1157948 w 1157948"/>
              <a:gd name="connsiteY4" fmla="*/ 1200968 h 1502830"/>
              <a:gd name="connsiteX5" fmla="*/ 1157948 w 1157948"/>
              <a:gd name="connsiteY5" fmla="*/ 304639 h 1502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57948" h="1502830">
                <a:moveTo>
                  <a:pt x="638572" y="0"/>
                </a:moveTo>
                <a:lnTo>
                  <a:pt x="0" y="378385"/>
                </a:lnTo>
                <a:lnTo>
                  <a:pt x="0" y="1129800"/>
                </a:lnTo>
                <a:lnTo>
                  <a:pt x="640317" y="1502830"/>
                </a:lnTo>
                <a:lnTo>
                  <a:pt x="1157948" y="1200968"/>
                </a:lnTo>
                <a:lnTo>
                  <a:pt x="1157948" y="304639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1" name="Subtitle 47" descr="Click icon to add picture"/>
          <p:cNvSpPr>
            <a:spLocks noGrp="1"/>
          </p:cNvSpPr>
          <p:nvPr>
            <p:ph type="body" sz="quarter" idx="27" hasCustomPrompt="1"/>
          </p:nvPr>
        </p:nvSpPr>
        <p:spPr>
          <a:xfrm>
            <a:off x="4550705" y="3625598"/>
            <a:ext cx="2653545" cy="58796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  <a:endParaRPr lang="en-US" altLang="zh-CN" dirty="0"/>
          </a:p>
        </p:txBody>
      </p:sp>
      <p:sp>
        <p:nvSpPr>
          <p:cNvPr id="23" name="Content placeholder 47"/>
          <p:cNvSpPr>
            <a:spLocks noGrp="1"/>
          </p:cNvSpPr>
          <p:nvPr>
            <p:ph type="body" sz="quarter" idx="28" hasCustomPrompt="1"/>
          </p:nvPr>
        </p:nvSpPr>
        <p:spPr>
          <a:xfrm>
            <a:off x="4550705" y="4246516"/>
            <a:ext cx="2653545" cy="17271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  <a:endParaRPr lang="en-US" altLang="zh-CN" dirty="0"/>
          </a:p>
        </p:txBody>
      </p:sp>
      <p:sp>
        <p:nvSpPr>
          <p:cNvPr id="37" name="Picture placeholder"/>
          <p:cNvSpPr>
            <a:spLocks noGrp="1"/>
          </p:cNvSpPr>
          <p:nvPr>
            <p:ph type="pic" sz="quarter" idx="51"/>
          </p:nvPr>
        </p:nvSpPr>
        <p:spPr>
          <a:xfrm>
            <a:off x="1788170" y="2296125"/>
            <a:ext cx="1886360" cy="2144668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-1" fmla="*/ 0 w 4816475"/>
              <a:gd name="connsiteY0-2" fmla="*/ 2407443 h 4814886"/>
              <a:gd name="connsiteX1-3" fmla="*/ 2199402 w 4816475"/>
              <a:gd name="connsiteY1-4" fmla="*/ 243840 h 4814886"/>
              <a:gd name="connsiteX2-5" fmla="*/ 3612753 w 4816475"/>
              <a:gd name="connsiteY2-6" fmla="*/ 0 h 4814886"/>
              <a:gd name="connsiteX3-7" fmla="*/ 4816475 w 4816475"/>
              <a:gd name="connsiteY3-8" fmla="*/ 2407443 h 4814886"/>
              <a:gd name="connsiteX4-9" fmla="*/ 3612753 w 4816475"/>
              <a:gd name="connsiteY4-10" fmla="*/ 4814886 h 4814886"/>
              <a:gd name="connsiteX5-11" fmla="*/ 1203722 w 4816475"/>
              <a:gd name="connsiteY5-12" fmla="*/ 4814886 h 4814886"/>
              <a:gd name="connsiteX6-13" fmla="*/ 0 w 4816475"/>
              <a:gd name="connsiteY6-14" fmla="*/ 2407443 h 4814886"/>
              <a:gd name="connsiteX0-15" fmla="*/ 0 w 4816475"/>
              <a:gd name="connsiteY0-16" fmla="*/ 2163603 h 4571046"/>
              <a:gd name="connsiteX1-17" fmla="*/ 2199402 w 4816475"/>
              <a:gd name="connsiteY1-18" fmla="*/ 0 h 4571046"/>
              <a:gd name="connsiteX2-19" fmla="*/ 4608433 w 4816475"/>
              <a:gd name="connsiteY2-20" fmla="*/ 721360 h 4571046"/>
              <a:gd name="connsiteX3-21" fmla="*/ 4816475 w 4816475"/>
              <a:gd name="connsiteY3-22" fmla="*/ 2163603 h 4571046"/>
              <a:gd name="connsiteX4-23" fmla="*/ 3612753 w 4816475"/>
              <a:gd name="connsiteY4-24" fmla="*/ 4571046 h 4571046"/>
              <a:gd name="connsiteX5-25" fmla="*/ 1203722 w 4816475"/>
              <a:gd name="connsiteY5-26" fmla="*/ 4571046 h 4571046"/>
              <a:gd name="connsiteX6-27" fmla="*/ 0 w 4816475"/>
              <a:gd name="connsiteY6-28" fmla="*/ 2163603 h 4571046"/>
              <a:gd name="connsiteX0-29" fmla="*/ 0 w 4958715"/>
              <a:gd name="connsiteY0-30" fmla="*/ 2163603 h 4571046"/>
              <a:gd name="connsiteX1-31" fmla="*/ 2199402 w 4958715"/>
              <a:gd name="connsiteY1-32" fmla="*/ 0 h 4571046"/>
              <a:gd name="connsiteX2-33" fmla="*/ 4608433 w 4958715"/>
              <a:gd name="connsiteY2-34" fmla="*/ 721360 h 4571046"/>
              <a:gd name="connsiteX3-35" fmla="*/ 4958715 w 4958715"/>
              <a:gd name="connsiteY3-36" fmla="*/ 2803683 h 4571046"/>
              <a:gd name="connsiteX4-37" fmla="*/ 3612753 w 4958715"/>
              <a:gd name="connsiteY4-38" fmla="*/ 4571046 h 4571046"/>
              <a:gd name="connsiteX5-39" fmla="*/ 1203722 w 4958715"/>
              <a:gd name="connsiteY5-40" fmla="*/ 4571046 h 4571046"/>
              <a:gd name="connsiteX6-41" fmla="*/ 0 w 4958715"/>
              <a:gd name="connsiteY6-42" fmla="*/ 2163603 h 4571046"/>
              <a:gd name="connsiteX0-43" fmla="*/ 0 w 4916043"/>
              <a:gd name="connsiteY0-44" fmla="*/ 1273587 h 4571046"/>
              <a:gd name="connsiteX1-45" fmla="*/ 2156730 w 4916043"/>
              <a:gd name="connsiteY1-46" fmla="*/ 0 h 4571046"/>
              <a:gd name="connsiteX2-47" fmla="*/ 4565761 w 4916043"/>
              <a:gd name="connsiteY2-48" fmla="*/ 721360 h 4571046"/>
              <a:gd name="connsiteX3-49" fmla="*/ 4916043 w 4916043"/>
              <a:gd name="connsiteY3-50" fmla="*/ 2803683 h 4571046"/>
              <a:gd name="connsiteX4-51" fmla="*/ 3570081 w 4916043"/>
              <a:gd name="connsiteY4-52" fmla="*/ 4571046 h 4571046"/>
              <a:gd name="connsiteX5-53" fmla="*/ 1161050 w 4916043"/>
              <a:gd name="connsiteY5-54" fmla="*/ 4571046 h 4571046"/>
              <a:gd name="connsiteX6-55" fmla="*/ 0 w 4916043"/>
              <a:gd name="connsiteY6-56" fmla="*/ 1273587 h 4571046"/>
              <a:gd name="connsiteX0-57" fmla="*/ 0 w 4916043"/>
              <a:gd name="connsiteY0-58" fmla="*/ 1273587 h 4571046"/>
              <a:gd name="connsiteX1-59" fmla="*/ 2156730 w 4916043"/>
              <a:gd name="connsiteY1-60" fmla="*/ 0 h 4571046"/>
              <a:gd name="connsiteX2-61" fmla="*/ 4565761 w 4916043"/>
              <a:gd name="connsiteY2-62" fmla="*/ 721360 h 4571046"/>
              <a:gd name="connsiteX3-63" fmla="*/ 4916043 w 4916043"/>
              <a:gd name="connsiteY3-64" fmla="*/ 2803683 h 4571046"/>
              <a:gd name="connsiteX4-65" fmla="*/ 3570081 w 4916043"/>
              <a:gd name="connsiteY4-66" fmla="*/ 4571046 h 4571046"/>
              <a:gd name="connsiteX5-67" fmla="*/ 21098 w 4916043"/>
              <a:gd name="connsiteY5-68" fmla="*/ 3815142 h 4571046"/>
              <a:gd name="connsiteX6-69" fmla="*/ 0 w 4916043"/>
              <a:gd name="connsiteY6-70" fmla="*/ 1273587 h 4571046"/>
              <a:gd name="connsiteX0-71" fmla="*/ 0 w 4916043"/>
              <a:gd name="connsiteY0-72" fmla="*/ 1273587 h 5066346"/>
              <a:gd name="connsiteX1-73" fmla="*/ 2156730 w 4916043"/>
              <a:gd name="connsiteY1-74" fmla="*/ 0 h 5066346"/>
              <a:gd name="connsiteX2-75" fmla="*/ 4565761 w 4916043"/>
              <a:gd name="connsiteY2-76" fmla="*/ 721360 h 5066346"/>
              <a:gd name="connsiteX3-77" fmla="*/ 4916043 w 4916043"/>
              <a:gd name="connsiteY3-78" fmla="*/ 2803683 h 5066346"/>
              <a:gd name="connsiteX4-79" fmla="*/ 2236581 w 4916043"/>
              <a:gd name="connsiteY4-80" fmla="*/ 5066346 h 5066346"/>
              <a:gd name="connsiteX5-81" fmla="*/ 21098 w 4916043"/>
              <a:gd name="connsiteY5-82" fmla="*/ 3815142 h 5066346"/>
              <a:gd name="connsiteX6-83" fmla="*/ 0 w 4916043"/>
              <a:gd name="connsiteY6-84" fmla="*/ 1273587 h 5066346"/>
              <a:gd name="connsiteX0-85" fmla="*/ 0 w 4565761"/>
              <a:gd name="connsiteY0-86" fmla="*/ 1273587 h 5066346"/>
              <a:gd name="connsiteX1-87" fmla="*/ 2156730 w 4565761"/>
              <a:gd name="connsiteY1-88" fmla="*/ 0 h 5066346"/>
              <a:gd name="connsiteX2-89" fmla="*/ 4565761 w 4565761"/>
              <a:gd name="connsiteY2-90" fmla="*/ 721360 h 5066346"/>
              <a:gd name="connsiteX3-91" fmla="*/ 4405503 w 4565761"/>
              <a:gd name="connsiteY3-92" fmla="*/ 3801903 h 5066346"/>
              <a:gd name="connsiteX4-93" fmla="*/ 2236581 w 4565761"/>
              <a:gd name="connsiteY4-94" fmla="*/ 5066346 h 5066346"/>
              <a:gd name="connsiteX5-95" fmla="*/ 21098 w 4565761"/>
              <a:gd name="connsiteY5-96" fmla="*/ 3815142 h 5066346"/>
              <a:gd name="connsiteX6-97" fmla="*/ 0 w 4565761"/>
              <a:gd name="connsiteY6-98" fmla="*/ 1273587 h 5066346"/>
              <a:gd name="connsiteX0-99" fmla="*/ 0 w 4405503"/>
              <a:gd name="connsiteY0-100" fmla="*/ 1273587 h 5066346"/>
              <a:gd name="connsiteX1-101" fmla="*/ 2156730 w 4405503"/>
              <a:gd name="connsiteY1-102" fmla="*/ 0 h 5066346"/>
              <a:gd name="connsiteX2-103" fmla="*/ 4398121 w 4405503"/>
              <a:gd name="connsiteY2-104" fmla="*/ 1277620 h 5066346"/>
              <a:gd name="connsiteX3-105" fmla="*/ 4405503 w 4405503"/>
              <a:gd name="connsiteY3-106" fmla="*/ 3801903 h 5066346"/>
              <a:gd name="connsiteX4-107" fmla="*/ 2236581 w 4405503"/>
              <a:gd name="connsiteY4-108" fmla="*/ 5066346 h 5066346"/>
              <a:gd name="connsiteX5-109" fmla="*/ 21098 w 4405503"/>
              <a:gd name="connsiteY5-110" fmla="*/ 3815142 h 5066346"/>
              <a:gd name="connsiteX6-111" fmla="*/ 0 w 4405503"/>
              <a:gd name="connsiteY6-112" fmla="*/ 1273587 h 506634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4550704" y="1690878"/>
            <a:ext cx="6599429" cy="1325563"/>
          </a:xfrm>
        </p:spPr>
        <p:txBody>
          <a:bodyPr anchor="b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Subtitle 47" descr="Click icon to add picture"/>
          <p:cNvSpPr>
            <a:spLocks noGrp="1"/>
          </p:cNvSpPr>
          <p:nvPr>
            <p:ph type="body" sz="quarter" idx="52" hasCustomPrompt="1"/>
          </p:nvPr>
        </p:nvSpPr>
        <p:spPr>
          <a:xfrm>
            <a:off x="7811506" y="3625598"/>
            <a:ext cx="2653545" cy="58796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  <a:endParaRPr lang="en-US" altLang="zh-CN" dirty="0"/>
          </a:p>
        </p:txBody>
      </p:sp>
      <p:sp>
        <p:nvSpPr>
          <p:cNvPr id="20" name="Content placeholder 47"/>
          <p:cNvSpPr>
            <a:spLocks noGrp="1"/>
          </p:cNvSpPr>
          <p:nvPr>
            <p:ph type="body" sz="quarter" idx="53" hasCustomPrompt="1"/>
          </p:nvPr>
        </p:nvSpPr>
        <p:spPr>
          <a:xfrm>
            <a:off x="7811506" y="4246516"/>
            <a:ext cx="2653545" cy="17271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  <a:endParaRPr lang="en-US" altLang="zh-C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5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47"/>
          <p:cNvSpPr>
            <a:spLocks noGrp="1"/>
          </p:cNvSpPr>
          <p:nvPr>
            <p:ph type="pic" sz="quarter" idx="48"/>
          </p:nvPr>
        </p:nvSpPr>
        <p:spPr>
          <a:xfrm>
            <a:off x="7493157" y="529148"/>
            <a:ext cx="4248873" cy="473113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-1" fmla="*/ 0 w 4816475"/>
              <a:gd name="connsiteY0-2" fmla="*/ 2407443 h 4814886"/>
              <a:gd name="connsiteX1-3" fmla="*/ 2199402 w 4816475"/>
              <a:gd name="connsiteY1-4" fmla="*/ 243840 h 4814886"/>
              <a:gd name="connsiteX2-5" fmla="*/ 3612753 w 4816475"/>
              <a:gd name="connsiteY2-6" fmla="*/ 0 h 4814886"/>
              <a:gd name="connsiteX3-7" fmla="*/ 4816475 w 4816475"/>
              <a:gd name="connsiteY3-8" fmla="*/ 2407443 h 4814886"/>
              <a:gd name="connsiteX4-9" fmla="*/ 3612753 w 4816475"/>
              <a:gd name="connsiteY4-10" fmla="*/ 4814886 h 4814886"/>
              <a:gd name="connsiteX5-11" fmla="*/ 1203722 w 4816475"/>
              <a:gd name="connsiteY5-12" fmla="*/ 4814886 h 4814886"/>
              <a:gd name="connsiteX6-13" fmla="*/ 0 w 4816475"/>
              <a:gd name="connsiteY6-14" fmla="*/ 2407443 h 4814886"/>
              <a:gd name="connsiteX0-15" fmla="*/ 0 w 4816475"/>
              <a:gd name="connsiteY0-16" fmla="*/ 2163603 h 4571046"/>
              <a:gd name="connsiteX1-17" fmla="*/ 2199402 w 4816475"/>
              <a:gd name="connsiteY1-18" fmla="*/ 0 h 4571046"/>
              <a:gd name="connsiteX2-19" fmla="*/ 4608433 w 4816475"/>
              <a:gd name="connsiteY2-20" fmla="*/ 721360 h 4571046"/>
              <a:gd name="connsiteX3-21" fmla="*/ 4816475 w 4816475"/>
              <a:gd name="connsiteY3-22" fmla="*/ 2163603 h 4571046"/>
              <a:gd name="connsiteX4-23" fmla="*/ 3612753 w 4816475"/>
              <a:gd name="connsiteY4-24" fmla="*/ 4571046 h 4571046"/>
              <a:gd name="connsiteX5-25" fmla="*/ 1203722 w 4816475"/>
              <a:gd name="connsiteY5-26" fmla="*/ 4571046 h 4571046"/>
              <a:gd name="connsiteX6-27" fmla="*/ 0 w 4816475"/>
              <a:gd name="connsiteY6-28" fmla="*/ 2163603 h 4571046"/>
              <a:gd name="connsiteX0-29" fmla="*/ 0 w 4958715"/>
              <a:gd name="connsiteY0-30" fmla="*/ 2163603 h 4571046"/>
              <a:gd name="connsiteX1-31" fmla="*/ 2199402 w 4958715"/>
              <a:gd name="connsiteY1-32" fmla="*/ 0 h 4571046"/>
              <a:gd name="connsiteX2-33" fmla="*/ 4608433 w 4958715"/>
              <a:gd name="connsiteY2-34" fmla="*/ 721360 h 4571046"/>
              <a:gd name="connsiteX3-35" fmla="*/ 4958715 w 4958715"/>
              <a:gd name="connsiteY3-36" fmla="*/ 2803683 h 4571046"/>
              <a:gd name="connsiteX4-37" fmla="*/ 3612753 w 4958715"/>
              <a:gd name="connsiteY4-38" fmla="*/ 4571046 h 4571046"/>
              <a:gd name="connsiteX5-39" fmla="*/ 1203722 w 4958715"/>
              <a:gd name="connsiteY5-40" fmla="*/ 4571046 h 4571046"/>
              <a:gd name="connsiteX6-41" fmla="*/ 0 w 4958715"/>
              <a:gd name="connsiteY6-42" fmla="*/ 2163603 h 4571046"/>
              <a:gd name="connsiteX0-43" fmla="*/ 0 w 4916043"/>
              <a:gd name="connsiteY0-44" fmla="*/ 1273587 h 4571046"/>
              <a:gd name="connsiteX1-45" fmla="*/ 2156730 w 4916043"/>
              <a:gd name="connsiteY1-46" fmla="*/ 0 h 4571046"/>
              <a:gd name="connsiteX2-47" fmla="*/ 4565761 w 4916043"/>
              <a:gd name="connsiteY2-48" fmla="*/ 721360 h 4571046"/>
              <a:gd name="connsiteX3-49" fmla="*/ 4916043 w 4916043"/>
              <a:gd name="connsiteY3-50" fmla="*/ 2803683 h 4571046"/>
              <a:gd name="connsiteX4-51" fmla="*/ 3570081 w 4916043"/>
              <a:gd name="connsiteY4-52" fmla="*/ 4571046 h 4571046"/>
              <a:gd name="connsiteX5-53" fmla="*/ 1161050 w 4916043"/>
              <a:gd name="connsiteY5-54" fmla="*/ 4571046 h 4571046"/>
              <a:gd name="connsiteX6-55" fmla="*/ 0 w 4916043"/>
              <a:gd name="connsiteY6-56" fmla="*/ 1273587 h 4571046"/>
              <a:gd name="connsiteX0-57" fmla="*/ 0 w 4916043"/>
              <a:gd name="connsiteY0-58" fmla="*/ 1273587 h 4571046"/>
              <a:gd name="connsiteX1-59" fmla="*/ 2156730 w 4916043"/>
              <a:gd name="connsiteY1-60" fmla="*/ 0 h 4571046"/>
              <a:gd name="connsiteX2-61" fmla="*/ 4565761 w 4916043"/>
              <a:gd name="connsiteY2-62" fmla="*/ 721360 h 4571046"/>
              <a:gd name="connsiteX3-63" fmla="*/ 4916043 w 4916043"/>
              <a:gd name="connsiteY3-64" fmla="*/ 2803683 h 4571046"/>
              <a:gd name="connsiteX4-65" fmla="*/ 3570081 w 4916043"/>
              <a:gd name="connsiteY4-66" fmla="*/ 4571046 h 4571046"/>
              <a:gd name="connsiteX5-67" fmla="*/ 21098 w 4916043"/>
              <a:gd name="connsiteY5-68" fmla="*/ 3815142 h 4571046"/>
              <a:gd name="connsiteX6-69" fmla="*/ 0 w 4916043"/>
              <a:gd name="connsiteY6-70" fmla="*/ 1273587 h 4571046"/>
              <a:gd name="connsiteX0-71" fmla="*/ 0 w 4916043"/>
              <a:gd name="connsiteY0-72" fmla="*/ 1273587 h 5066346"/>
              <a:gd name="connsiteX1-73" fmla="*/ 2156730 w 4916043"/>
              <a:gd name="connsiteY1-74" fmla="*/ 0 h 5066346"/>
              <a:gd name="connsiteX2-75" fmla="*/ 4565761 w 4916043"/>
              <a:gd name="connsiteY2-76" fmla="*/ 721360 h 5066346"/>
              <a:gd name="connsiteX3-77" fmla="*/ 4916043 w 4916043"/>
              <a:gd name="connsiteY3-78" fmla="*/ 2803683 h 5066346"/>
              <a:gd name="connsiteX4-79" fmla="*/ 2236581 w 4916043"/>
              <a:gd name="connsiteY4-80" fmla="*/ 5066346 h 5066346"/>
              <a:gd name="connsiteX5-81" fmla="*/ 21098 w 4916043"/>
              <a:gd name="connsiteY5-82" fmla="*/ 3815142 h 5066346"/>
              <a:gd name="connsiteX6-83" fmla="*/ 0 w 4916043"/>
              <a:gd name="connsiteY6-84" fmla="*/ 1273587 h 5066346"/>
              <a:gd name="connsiteX0-85" fmla="*/ 0 w 4565761"/>
              <a:gd name="connsiteY0-86" fmla="*/ 1273587 h 5066346"/>
              <a:gd name="connsiteX1-87" fmla="*/ 2156730 w 4565761"/>
              <a:gd name="connsiteY1-88" fmla="*/ 0 h 5066346"/>
              <a:gd name="connsiteX2-89" fmla="*/ 4565761 w 4565761"/>
              <a:gd name="connsiteY2-90" fmla="*/ 721360 h 5066346"/>
              <a:gd name="connsiteX3-91" fmla="*/ 4405503 w 4565761"/>
              <a:gd name="connsiteY3-92" fmla="*/ 3801903 h 5066346"/>
              <a:gd name="connsiteX4-93" fmla="*/ 2236581 w 4565761"/>
              <a:gd name="connsiteY4-94" fmla="*/ 5066346 h 5066346"/>
              <a:gd name="connsiteX5-95" fmla="*/ 21098 w 4565761"/>
              <a:gd name="connsiteY5-96" fmla="*/ 3815142 h 5066346"/>
              <a:gd name="connsiteX6-97" fmla="*/ 0 w 4565761"/>
              <a:gd name="connsiteY6-98" fmla="*/ 1273587 h 5066346"/>
              <a:gd name="connsiteX0-99" fmla="*/ 0 w 4405503"/>
              <a:gd name="connsiteY0-100" fmla="*/ 1273587 h 5066346"/>
              <a:gd name="connsiteX1-101" fmla="*/ 2156730 w 4405503"/>
              <a:gd name="connsiteY1-102" fmla="*/ 0 h 5066346"/>
              <a:gd name="connsiteX2-103" fmla="*/ 4398121 w 4405503"/>
              <a:gd name="connsiteY2-104" fmla="*/ 1277620 h 5066346"/>
              <a:gd name="connsiteX3-105" fmla="*/ 4405503 w 4405503"/>
              <a:gd name="connsiteY3-106" fmla="*/ 3801903 h 5066346"/>
              <a:gd name="connsiteX4-107" fmla="*/ 2236581 w 4405503"/>
              <a:gd name="connsiteY4-108" fmla="*/ 5066346 h 5066346"/>
              <a:gd name="connsiteX5-109" fmla="*/ 21098 w 4405503"/>
              <a:gd name="connsiteY5-110" fmla="*/ 3815142 h 5066346"/>
              <a:gd name="connsiteX6-111" fmla="*/ 0 w 4405503"/>
              <a:gd name="connsiteY6-112" fmla="*/ 1273587 h 506634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ln w="19050"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18" name="Content Placeholder 47"/>
          <p:cNvSpPr>
            <a:spLocks noGrp="1"/>
          </p:cNvSpPr>
          <p:nvPr>
            <p:ph type="body" sz="quarter" idx="28" hasCustomPrompt="1"/>
          </p:nvPr>
        </p:nvSpPr>
        <p:spPr>
          <a:xfrm>
            <a:off x="517427" y="3253120"/>
            <a:ext cx="4959822" cy="200715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  <a:endParaRPr lang="en-US" altLang="zh-CN" dirty="0"/>
          </a:p>
        </p:txBody>
      </p:sp>
      <p:sp>
        <p:nvSpPr>
          <p:cNvPr id="19" name="Freeform: Shape 25"/>
          <p:cNvSpPr/>
          <p:nvPr userDrawn="1"/>
        </p:nvSpPr>
        <p:spPr>
          <a:xfrm flipH="1">
            <a:off x="7400972" y="4508725"/>
            <a:ext cx="1347680" cy="158117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-1" fmla="*/ 2187388 w 4387647"/>
              <a:gd name="connsiteY0-2" fmla="*/ 0 h 5032188"/>
              <a:gd name="connsiteX1-3" fmla="*/ 4386729 w 4387647"/>
              <a:gd name="connsiteY1-4" fmla="*/ 1261035 h 5032188"/>
              <a:gd name="connsiteX2-5" fmla="*/ 4384192 w 4387647"/>
              <a:gd name="connsiteY2-6" fmla="*/ 3783287 h 5032188"/>
              <a:gd name="connsiteX3-7" fmla="*/ 2193365 w 4387647"/>
              <a:gd name="connsiteY3-8" fmla="*/ 5032188 h 5032188"/>
              <a:gd name="connsiteX4-9" fmla="*/ 0 w 4387647"/>
              <a:gd name="connsiteY4-10" fmla="*/ 3783106 h 5032188"/>
              <a:gd name="connsiteX5-11" fmla="*/ 0 w 4387647"/>
              <a:gd name="connsiteY5-12" fmla="*/ 1267012 h 5032188"/>
              <a:gd name="connsiteX6-13" fmla="*/ 2187388 w 4387647"/>
              <a:gd name="connsiteY6-14" fmla="*/ 0 h 503218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0" name="Freeform: Shape 11"/>
          <p:cNvSpPr/>
          <p:nvPr userDrawn="1"/>
        </p:nvSpPr>
        <p:spPr>
          <a:xfrm>
            <a:off x="6521016" y="4772906"/>
            <a:ext cx="663381" cy="75892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17427" y="2497488"/>
            <a:ext cx="9823998" cy="1325563"/>
          </a:xfrm>
        </p:spPr>
        <p:txBody>
          <a:bodyPr anchor="t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49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0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Freeform 46"/>
          <p:cNvSpPr/>
          <p:nvPr userDrawn="1"/>
        </p:nvSpPr>
        <p:spPr>
          <a:xfrm>
            <a:off x="410352" y="12435"/>
            <a:ext cx="1455521" cy="1019127"/>
          </a:xfrm>
          <a:custGeom>
            <a:avLst/>
            <a:gdLst>
              <a:gd name="connsiteX0" fmla="*/ 219223 w 1455521"/>
              <a:gd name="connsiteY0" fmla="*/ 0 h 1019127"/>
              <a:gd name="connsiteX1" fmla="*/ 1236298 w 1455521"/>
              <a:gd name="connsiteY1" fmla="*/ 0 h 1019127"/>
              <a:gd name="connsiteX2" fmla="*/ 1455521 w 1455521"/>
              <a:gd name="connsiteY2" fmla="*/ 385779 h 1019127"/>
              <a:gd name="connsiteX3" fmla="*/ 1095615 w 1455521"/>
              <a:gd name="connsiteY3" fmla="*/ 1019127 h 1019127"/>
              <a:gd name="connsiteX4" fmla="*/ 359906 w 1455521"/>
              <a:gd name="connsiteY4" fmla="*/ 1019127 h 1019127"/>
              <a:gd name="connsiteX5" fmla="*/ 0 w 1455521"/>
              <a:gd name="connsiteY5" fmla="*/ 385779 h 1019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1019127">
                <a:moveTo>
                  <a:pt x="219223" y="0"/>
                </a:moveTo>
                <a:lnTo>
                  <a:pt x="1236298" y="0"/>
                </a:lnTo>
                <a:lnTo>
                  <a:pt x="1455521" y="385779"/>
                </a:lnTo>
                <a:lnTo>
                  <a:pt x="1095615" y="1019127"/>
                </a:lnTo>
                <a:lnTo>
                  <a:pt x="359906" y="1019127"/>
                </a:lnTo>
                <a:lnTo>
                  <a:pt x="0" y="385779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9" name="Hexagon 15"/>
          <p:cNvSpPr/>
          <p:nvPr userDrawn="1"/>
        </p:nvSpPr>
        <p:spPr>
          <a:xfrm>
            <a:off x="1579486" y="450004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0" name="Hexagon 17"/>
          <p:cNvSpPr/>
          <p:nvPr userDrawn="1"/>
        </p:nvSpPr>
        <p:spPr>
          <a:xfrm>
            <a:off x="412218" y="1136470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1" name="Hexagon 19"/>
          <p:cNvSpPr/>
          <p:nvPr userDrawn="1"/>
        </p:nvSpPr>
        <p:spPr>
          <a:xfrm>
            <a:off x="1580070" y="1812437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2" name="Hexagon 21"/>
          <p:cNvSpPr/>
          <p:nvPr userDrawn="1"/>
        </p:nvSpPr>
        <p:spPr>
          <a:xfrm>
            <a:off x="3953772" y="4582171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44" name="Freeform 43"/>
          <p:cNvSpPr/>
          <p:nvPr userDrawn="1"/>
        </p:nvSpPr>
        <p:spPr>
          <a:xfrm>
            <a:off x="3955762" y="5952136"/>
            <a:ext cx="1455521" cy="932559"/>
          </a:xfrm>
          <a:custGeom>
            <a:avLst/>
            <a:gdLst>
              <a:gd name="connsiteX0" fmla="*/ 359906 w 1455521"/>
              <a:gd name="connsiteY0" fmla="*/ 0 h 932559"/>
              <a:gd name="connsiteX1" fmla="*/ 1095615 w 1455521"/>
              <a:gd name="connsiteY1" fmla="*/ 0 h 932559"/>
              <a:gd name="connsiteX2" fmla="*/ 1455521 w 1455521"/>
              <a:gd name="connsiteY2" fmla="*/ 633348 h 932559"/>
              <a:gd name="connsiteX3" fmla="*/ 1285492 w 1455521"/>
              <a:gd name="connsiteY3" fmla="*/ 932559 h 932559"/>
              <a:gd name="connsiteX4" fmla="*/ 170030 w 1455521"/>
              <a:gd name="connsiteY4" fmla="*/ 932559 h 932559"/>
              <a:gd name="connsiteX5" fmla="*/ 0 w 1455521"/>
              <a:gd name="connsiteY5" fmla="*/ 633348 h 932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932559">
                <a:moveTo>
                  <a:pt x="359906" y="0"/>
                </a:moveTo>
                <a:lnTo>
                  <a:pt x="1095615" y="0"/>
                </a:lnTo>
                <a:lnTo>
                  <a:pt x="1455521" y="633348"/>
                </a:lnTo>
                <a:lnTo>
                  <a:pt x="1285492" y="932559"/>
                </a:lnTo>
                <a:lnTo>
                  <a:pt x="170030" y="932559"/>
                </a:lnTo>
                <a:lnTo>
                  <a:pt x="0" y="633348"/>
                </a:lnTo>
                <a:close/>
              </a:path>
            </a:pathLst>
          </a:cu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4" name="Hexagon 27"/>
          <p:cNvSpPr/>
          <p:nvPr userDrawn="1"/>
        </p:nvSpPr>
        <p:spPr>
          <a:xfrm>
            <a:off x="2783996" y="5245443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5" name="Hexagon 28"/>
          <p:cNvSpPr/>
          <p:nvPr userDrawn="1"/>
        </p:nvSpPr>
        <p:spPr>
          <a:xfrm>
            <a:off x="2767144" y="3880620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43" name="Freeform 42"/>
          <p:cNvSpPr/>
          <p:nvPr userDrawn="1"/>
        </p:nvSpPr>
        <p:spPr>
          <a:xfrm>
            <a:off x="3702" y="448131"/>
            <a:ext cx="678871" cy="1266696"/>
          </a:xfrm>
          <a:custGeom>
            <a:avLst/>
            <a:gdLst>
              <a:gd name="connsiteX0" fmla="*/ 0 w 678871"/>
              <a:gd name="connsiteY0" fmla="*/ 0 h 1266696"/>
              <a:gd name="connsiteX1" fmla="*/ 318965 w 678871"/>
              <a:gd name="connsiteY1" fmla="*/ 0 h 1266696"/>
              <a:gd name="connsiteX2" fmla="*/ 678871 w 678871"/>
              <a:gd name="connsiteY2" fmla="*/ 633348 h 1266696"/>
              <a:gd name="connsiteX3" fmla="*/ 318965 w 678871"/>
              <a:gd name="connsiteY3" fmla="*/ 1266696 h 1266696"/>
              <a:gd name="connsiteX4" fmla="*/ 0 w 678871"/>
              <a:gd name="connsiteY4" fmla="*/ 1266696 h 1266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8871" h="1266696">
                <a:moveTo>
                  <a:pt x="0" y="0"/>
                </a:moveTo>
                <a:lnTo>
                  <a:pt x="318965" y="0"/>
                </a:lnTo>
                <a:lnTo>
                  <a:pt x="678871" y="633348"/>
                </a:lnTo>
                <a:lnTo>
                  <a:pt x="318965" y="1266696"/>
                </a:lnTo>
                <a:lnTo>
                  <a:pt x="0" y="1266696"/>
                </a:ln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8" name="Hexagon 31"/>
          <p:cNvSpPr/>
          <p:nvPr userDrawn="1"/>
        </p:nvSpPr>
        <p:spPr>
          <a:xfrm>
            <a:off x="1580353" y="3182793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noFill/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46" name="Freeform 45"/>
          <p:cNvSpPr/>
          <p:nvPr userDrawn="1"/>
        </p:nvSpPr>
        <p:spPr>
          <a:xfrm>
            <a:off x="6334981" y="5962237"/>
            <a:ext cx="1455521" cy="901561"/>
          </a:xfrm>
          <a:custGeom>
            <a:avLst/>
            <a:gdLst>
              <a:gd name="connsiteX0" fmla="*/ 359906 w 1455521"/>
              <a:gd name="connsiteY0" fmla="*/ 0 h 901561"/>
              <a:gd name="connsiteX1" fmla="*/ 1095615 w 1455521"/>
              <a:gd name="connsiteY1" fmla="*/ 0 h 901561"/>
              <a:gd name="connsiteX2" fmla="*/ 1455521 w 1455521"/>
              <a:gd name="connsiteY2" fmla="*/ 633348 h 901561"/>
              <a:gd name="connsiteX3" fmla="*/ 1303107 w 1455521"/>
              <a:gd name="connsiteY3" fmla="*/ 901561 h 901561"/>
              <a:gd name="connsiteX4" fmla="*/ 152415 w 1455521"/>
              <a:gd name="connsiteY4" fmla="*/ 901561 h 901561"/>
              <a:gd name="connsiteX5" fmla="*/ 0 w 1455521"/>
              <a:gd name="connsiteY5" fmla="*/ 633348 h 901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901561">
                <a:moveTo>
                  <a:pt x="359906" y="0"/>
                </a:moveTo>
                <a:lnTo>
                  <a:pt x="1095615" y="0"/>
                </a:lnTo>
                <a:lnTo>
                  <a:pt x="1455521" y="633348"/>
                </a:lnTo>
                <a:lnTo>
                  <a:pt x="1303107" y="901561"/>
                </a:lnTo>
                <a:lnTo>
                  <a:pt x="152415" y="901561"/>
                </a:lnTo>
                <a:lnTo>
                  <a:pt x="0" y="633348"/>
                </a:ln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8" name="Content Placeholder 47"/>
          <p:cNvSpPr>
            <a:spLocks noGrp="1"/>
          </p:cNvSpPr>
          <p:nvPr>
            <p:ph type="pic" sz="quarter" idx="48"/>
          </p:nvPr>
        </p:nvSpPr>
        <p:spPr>
          <a:xfrm>
            <a:off x="2754948" y="2502098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9" name="Content Placeholder 47"/>
          <p:cNvSpPr>
            <a:spLocks noGrp="1"/>
          </p:cNvSpPr>
          <p:nvPr>
            <p:ph type="pic" sz="quarter" idx="49"/>
          </p:nvPr>
        </p:nvSpPr>
        <p:spPr>
          <a:xfrm>
            <a:off x="391110" y="2493385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30" name="Content Placeholder 47"/>
          <p:cNvSpPr>
            <a:spLocks noGrp="1"/>
          </p:cNvSpPr>
          <p:nvPr>
            <p:ph type="pic" sz="quarter" idx="50"/>
          </p:nvPr>
        </p:nvSpPr>
        <p:spPr>
          <a:xfrm>
            <a:off x="5151412" y="5238680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31" name="Content Placeholder 47"/>
          <p:cNvSpPr>
            <a:spLocks noGrp="1"/>
          </p:cNvSpPr>
          <p:nvPr>
            <p:ph type="pic" sz="quarter" idx="51"/>
          </p:nvPr>
        </p:nvSpPr>
        <p:spPr>
          <a:xfrm>
            <a:off x="3948599" y="3194928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1" name="Content Placeholder 47" descr="Click icon to add picture"/>
          <p:cNvSpPr>
            <a:spLocks noGrp="1"/>
          </p:cNvSpPr>
          <p:nvPr>
            <p:ph type="body" sz="quarter" idx="27" hasCustomPrompt="1"/>
          </p:nvPr>
        </p:nvSpPr>
        <p:spPr>
          <a:xfrm>
            <a:off x="6096000" y="3093990"/>
            <a:ext cx="3034145" cy="187979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  <a:endParaRPr lang="en-US" altLang="zh-CN" dirty="0"/>
          </a:p>
        </p:txBody>
      </p:sp>
      <p:sp>
        <p:nvSpPr>
          <p:cNvPr id="22" name="Title 1"/>
          <p:cNvSpPr>
            <a:spLocks noGrp="1"/>
          </p:cNvSpPr>
          <p:nvPr>
            <p:ph type="title"/>
          </p:nvPr>
        </p:nvSpPr>
        <p:spPr>
          <a:xfrm>
            <a:off x="6096000" y="1703538"/>
            <a:ext cx="5055698" cy="1325563"/>
          </a:xfrm>
        </p:spPr>
        <p:txBody>
          <a:bodyPr anchor="b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0" name="Freeform 39"/>
          <p:cNvSpPr/>
          <p:nvPr userDrawn="1"/>
        </p:nvSpPr>
        <p:spPr>
          <a:xfrm>
            <a:off x="-6538" y="1815084"/>
            <a:ext cx="697438" cy="1266696"/>
          </a:xfrm>
          <a:custGeom>
            <a:avLst/>
            <a:gdLst>
              <a:gd name="connsiteX0" fmla="*/ 0 w 732607"/>
              <a:gd name="connsiteY0" fmla="*/ 0 h 1266696"/>
              <a:gd name="connsiteX1" fmla="*/ 372701 w 732607"/>
              <a:gd name="connsiteY1" fmla="*/ 0 h 1266696"/>
              <a:gd name="connsiteX2" fmla="*/ 732607 w 732607"/>
              <a:gd name="connsiteY2" fmla="*/ 633348 h 1266696"/>
              <a:gd name="connsiteX3" fmla="*/ 372701 w 732607"/>
              <a:gd name="connsiteY3" fmla="*/ 1266696 h 1266696"/>
              <a:gd name="connsiteX4" fmla="*/ 0 w 732607"/>
              <a:gd name="connsiteY4" fmla="*/ 1266696 h 1266696"/>
              <a:gd name="connsiteX0-1" fmla="*/ 43961 w 732607"/>
              <a:gd name="connsiteY0-2" fmla="*/ 8793 h 1266696"/>
              <a:gd name="connsiteX1-3" fmla="*/ 372701 w 732607"/>
              <a:gd name="connsiteY1-4" fmla="*/ 0 h 1266696"/>
              <a:gd name="connsiteX2-5" fmla="*/ 732607 w 732607"/>
              <a:gd name="connsiteY2-6" fmla="*/ 633348 h 1266696"/>
              <a:gd name="connsiteX3-7" fmla="*/ 372701 w 732607"/>
              <a:gd name="connsiteY3-8" fmla="*/ 1266696 h 1266696"/>
              <a:gd name="connsiteX4-9" fmla="*/ 0 w 732607"/>
              <a:gd name="connsiteY4-10" fmla="*/ 1266696 h 1266696"/>
              <a:gd name="connsiteX5" fmla="*/ 43961 w 732607"/>
              <a:gd name="connsiteY5" fmla="*/ 8793 h 1266696"/>
              <a:gd name="connsiteX0-11" fmla="*/ 8792 w 697438"/>
              <a:gd name="connsiteY0-12" fmla="*/ 8793 h 1266696"/>
              <a:gd name="connsiteX1-13" fmla="*/ 337532 w 697438"/>
              <a:gd name="connsiteY1-14" fmla="*/ 0 h 1266696"/>
              <a:gd name="connsiteX2-15" fmla="*/ 697438 w 697438"/>
              <a:gd name="connsiteY2-16" fmla="*/ 633348 h 1266696"/>
              <a:gd name="connsiteX3-17" fmla="*/ 337532 w 697438"/>
              <a:gd name="connsiteY3-18" fmla="*/ 1266696 h 1266696"/>
              <a:gd name="connsiteX4-19" fmla="*/ 0 w 697438"/>
              <a:gd name="connsiteY4-20" fmla="*/ 1266696 h 1266696"/>
              <a:gd name="connsiteX5-21" fmla="*/ 8792 w 697438"/>
              <a:gd name="connsiteY5-22" fmla="*/ 8793 h 126669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21" y="connsiteY5-22"/>
              </a:cxn>
            </a:cxnLst>
            <a:rect l="l" t="t" r="r" b="b"/>
            <a:pathLst>
              <a:path w="697438" h="1266696">
                <a:moveTo>
                  <a:pt x="8792" y="8793"/>
                </a:moveTo>
                <a:lnTo>
                  <a:pt x="337532" y="0"/>
                </a:lnTo>
                <a:lnTo>
                  <a:pt x="697438" y="633348"/>
                </a:lnTo>
                <a:lnTo>
                  <a:pt x="337532" y="1266696"/>
                </a:lnTo>
                <a:lnTo>
                  <a:pt x="0" y="1266696"/>
                </a:lnTo>
                <a:cubicBezTo>
                  <a:pt x="0" y="844464"/>
                  <a:pt x="8792" y="431025"/>
                  <a:pt x="8792" y="8793"/>
                </a:cubicBezTo>
                <a:close/>
              </a:path>
            </a:pathLst>
          </a:cu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4"/>
          <p:cNvSpPr>
            <a:spLocks noGrp="1"/>
          </p:cNvSpPr>
          <p:nvPr>
            <p:ph type="title"/>
          </p:nvPr>
        </p:nvSpPr>
        <p:spPr>
          <a:xfrm>
            <a:off x="6710510" y="2016579"/>
            <a:ext cx="4441188" cy="27758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Hexagon 17"/>
          <p:cNvSpPr/>
          <p:nvPr userDrawn="1"/>
        </p:nvSpPr>
        <p:spPr>
          <a:xfrm rot="5400000">
            <a:off x="1308232" y="2004972"/>
            <a:ext cx="3593592" cy="2880360"/>
          </a:xfrm>
          <a:prstGeom prst="hexagon">
            <a:avLst>
              <a:gd name="adj" fmla="val 31211"/>
              <a:gd name="vf" fmla="val 11547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1" name="Text 47" descr="Click icon to add picture"/>
          <p:cNvSpPr>
            <a:spLocks noGrp="1"/>
          </p:cNvSpPr>
          <p:nvPr>
            <p:ph type="body" sz="quarter" idx="28" hasCustomPrompt="1"/>
          </p:nvPr>
        </p:nvSpPr>
        <p:spPr>
          <a:xfrm>
            <a:off x="2319235" y="2911781"/>
            <a:ext cx="1570612" cy="107082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1" cap="all" baseline="0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  <a:endParaRPr lang="en-US" altLang="zh-CN" dirty="0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47"/>
          </p:nvPr>
        </p:nvSpPr>
        <p:spPr>
          <a:xfrm>
            <a:off x="581710" y="555648"/>
            <a:ext cx="5045662" cy="5783096"/>
          </a:xfrm>
          <a:custGeom>
            <a:avLst/>
            <a:gdLst>
              <a:gd name="connsiteX0" fmla="*/ 2523318 w 5045662"/>
              <a:gd name="connsiteY0" fmla="*/ 1092708 h 5783096"/>
              <a:gd name="connsiteX1" fmla="*/ 1083139 w 5045662"/>
              <a:gd name="connsiteY1" fmla="*/ 1991697 h 5783096"/>
              <a:gd name="connsiteX2" fmla="*/ 1083139 w 5045662"/>
              <a:gd name="connsiteY2" fmla="*/ 3787311 h 5783096"/>
              <a:gd name="connsiteX3" fmla="*/ 2523318 w 5045662"/>
              <a:gd name="connsiteY3" fmla="*/ 4686300 h 5783096"/>
              <a:gd name="connsiteX4" fmla="*/ 3963497 w 5045662"/>
              <a:gd name="connsiteY4" fmla="*/ 3787311 h 5783096"/>
              <a:gd name="connsiteX5" fmla="*/ 3963497 w 5045662"/>
              <a:gd name="connsiteY5" fmla="*/ 1991697 h 5783096"/>
              <a:gd name="connsiteX6" fmla="*/ 2470122 w 5045662"/>
              <a:gd name="connsiteY6" fmla="*/ 0 h 5783096"/>
              <a:gd name="connsiteX7" fmla="*/ 5037208 w 5045662"/>
              <a:gd name="connsiteY7" fmla="*/ 1458369 h 5783096"/>
              <a:gd name="connsiteX8" fmla="*/ 5045662 w 5045662"/>
              <a:gd name="connsiteY8" fmla="*/ 4339769 h 5783096"/>
              <a:gd name="connsiteX9" fmla="*/ 2561576 w 5045662"/>
              <a:gd name="connsiteY9" fmla="*/ 5783096 h 5783096"/>
              <a:gd name="connsiteX10" fmla="*/ 24164 w 5045662"/>
              <a:gd name="connsiteY10" fmla="*/ 4354881 h 5783096"/>
              <a:gd name="connsiteX11" fmla="*/ 0 w 5045662"/>
              <a:gd name="connsiteY11" fmla="*/ 1453765 h 5783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045662" h="5783096">
                <a:moveTo>
                  <a:pt x="2523318" y="1092708"/>
                </a:moveTo>
                <a:lnTo>
                  <a:pt x="1083139" y="1991697"/>
                </a:lnTo>
                <a:lnTo>
                  <a:pt x="1083139" y="3787311"/>
                </a:lnTo>
                <a:lnTo>
                  <a:pt x="2523318" y="4686300"/>
                </a:lnTo>
                <a:lnTo>
                  <a:pt x="3963497" y="3787311"/>
                </a:lnTo>
                <a:lnTo>
                  <a:pt x="3963497" y="1991697"/>
                </a:lnTo>
                <a:close/>
                <a:moveTo>
                  <a:pt x="2470122" y="0"/>
                </a:moveTo>
                <a:lnTo>
                  <a:pt x="5037208" y="1458369"/>
                </a:lnTo>
                <a:cubicBezTo>
                  <a:pt x="5040026" y="2418836"/>
                  <a:pt x="5042844" y="3379302"/>
                  <a:pt x="5045662" y="4339769"/>
                </a:cubicBezTo>
                <a:lnTo>
                  <a:pt x="2561576" y="5783096"/>
                </a:lnTo>
                <a:lnTo>
                  <a:pt x="24164" y="4354881"/>
                </a:lnTo>
                <a:lnTo>
                  <a:pt x="0" y="1453765"/>
                </a:lnTo>
                <a:close/>
              </a:path>
            </a:pathLst>
          </a:custGeom>
        </p:spPr>
        <p:txBody>
          <a:bodyPr wrap="square" tIns="457200">
            <a:noAutofit/>
          </a:bodyPr>
          <a:lstStyle>
            <a:lvl1pPr marL="0" indent="0" algn="ctr">
              <a:buNone/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7829" y="507076"/>
            <a:ext cx="10515600" cy="1115434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11" name="Content placeholder 47"/>
          <p:cNvSpPr>
            <a:spLocks noGrp="1"/>
          </p:cNvSpPr>
          <p:nvPr>
            <p:ph type="chart" sz="quarter" idx="27" hasCustomPrompt="1"/>
          </p:nvPr>
        </p:nvSpPr>
        <p:spPr>
          <a:xfrm>
            <a:off x="587829" y="1622510"/>
            <a:ext cx="10889796" cy="415575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 altLang="zh-CN" dirty="0"/>
              <a:t>Click to edit master text style</a:t>
            </a:r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28"/>
          </p:nvPr>
        </p:nvSpPr>
        <p:spPr/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29"/>
          </p:nvPr>
        </p:nvSpPr>
        <p:spPr/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desig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4"/>
          <p:cNvSpPr>
            <a:spLocks noGrp="1"/>
          </p:cNvSpPr>
          <p:nvPr>
            <p:ph type="title"/>
          </p:nvPr>
        </p:nvSpPr>
        <p:spPr>
          <a:xfrm>
            <a:off x="581709" y="721538"/>
            <a:ext cx="10889796" cy="141899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able placeholder"/>
          <p:cNvSpPr>
            <a:spLocks noGrp="1"/>
          </p:cNvSpPr>
          <p:nvPr>
            <p:ph type="tbl" sz="quarter" idx="27" hasCustomPrompt="1"/>
          </p:nvPr>
        </p:nvSpPr>
        <p:spPr>
          <a:xfrm>
            <a:off x="581709" y="1614198"/>
            <a:ext cx="10889796" cy="431785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 altLang="zh-CN" dirty="0"/>
              <a:t>Click to edit master text style</a:t>
            </a:r>
            <a:endParaRPr lang="zh-CN" altLang="en-US"/>
          </a:p>
        </p:txBody>
      </p:sp>
      <p:sp>
        <p:nvSpPr>
          <p:cNvPr id="9" name="Freeform: Shape 5"/>
          <p:cNvSpPr/>
          <p:nvPr userDrawn="1"/>
        </p:nvSpPr>
        <p:spPr>
          <a:xfrm>
            <a:off x="10551278" y="4665388"/>
            <a:ext cx="603952" cy="68174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-1" fmla="*/ 2187388 w 4387647"/>
              <a:gd name="connsiteY0-2" fmla="*/ 0 h 5032188"/>
              <a:gd name="connsiteX1-3" fmla="*/ 4386729 w 4387647"/>
              <a:gd name="connsiteY1-4" fmla="*/ 1261035 h 5032188"/>
              <a:gd name="connsiteX2-5" fmla="*/ 4384192 w 4387647"/>
              <a:gd name="connsiteY2-6" fmla="*/ 3783287 h 5032188"/>
              <a:gd name="connsiteX3-7" fmla="*/ 2193365 w 4387647"/>
              <a:gd name="connsiteY3-8" fmla="*/ 5032188 h 5032188"/>
              <a:gd name="connsiteX4-9" fmla="*/ 0 w 4387647"/>
              <a:gd name="connsiteY4-10" fmla="*/ 3783106 h 5032188"/>
              <a:gd name="connsiteX5-11" fmla="*/ 0 w 4387647"/>
              <a:gd name="connsiteY5-12" fmla="*/ 1267012 h 5032188"/>
              <a:gd name="connsiteX6-13" fmla="*/ 2187388 w 4387647"/>
              <a:gd name="connsiteY6-14" fmla="*/ 0 h 503218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2" name="Freeform 11"/>
          <p:cNvSpPr/>
          <p:nvPr userDrawn="1"/>
        </p:nvSpPr>
        <p:spPr>
          <a:xfrm>
            <a:off x="10524774" y="5146146"/>
            <a:ext cx="1667226" cy="1711855"/>
          </a:xfrm>
          <a:custGeom>
            <a:avLst/>
            <a:gdLst>
              <a:gd name="connsiteX0" fmla="*/ 998834 w 1667226"/>
              <a:gd name="connsiteY0" fmla="*/ 0 h 1711855"/>
              <a:gd name="connsiteX1" fmla="*/ 1667226 w 1667226"/>
              <a:gd name="connsiteY1" fmla="*/ 373790 h 1711855"/>
              <a:gd name="connsiteX2" fmla="*/ 1667226 w 1667226"/>
              <a:gd name="connsiteY2" fmla="*/ 1711855 h 1711855"/>
              <a:gd name="connsiteX3" fmla="*/ 48502 w 1667226"/>
              <a:gd name="connsiteY3" fmla="*/ 1711855 h 1711855"/>
              <a:gd name="connsiteX4" fmla="*/ 0 w 1667226"/>
              <a:gd name="connsiteY4" fmla="*/ 1684915 h 1711855"/>
              <a:gd name="connsiteX5" fmla="*/ 0 w 1667226"/>
              <a:gd name="connsiteY5" fmla="*/ 564300 h 1711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67226" h="1711855">
                <a:moveTo>
                  <a:pt x="998834" y="0"/>
                </a:moveTo>
                <a:lnTo>
                  <a:pt x="1667226" y="373790"/>
                </a:lnTo>
                <a:lnTo>
                  <a:pt x="1667226" y="1711855"/>
                </a:lnTo>
                <a:lnTo>
                  <a:pt x="48502" y="1711855"/>
                </a:lnTo>
                <a:lnTo>
                  <a:pt x="0" y="1684915"/>
                </a:lnTo>
                <a:lnTo>
                  <a:pt x="0" y="564300"/>
                </a:lnTo>
                <a:close/>
              </a:path>
            </a:pathLst>
          </a:cu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3" name="Freeform: Shape 11"/>
          <p:cNvSpPr/>
          <p:nvPr userDrawn="1"/>
        </p:nvSpPr>
        <p:spPr>
          <a:xfrm>
            <a:off x="10177285" y="5347130"/>
            <a:ext cx="748554" cy="85636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28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29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6099079" y="1856195"/>
            <a:ext cx="4518122" cy="1688906"/>
          </a:xfrm>
        </p:spPr>
        <p:txBody>
          <a:bodyPr anchor="b">
            <a:noAutofit/>
          </a:bodyPr>
          <a:lstStyle>
            <a:lvl1pPr>
              <a:defRPr sz="2700">
                <a:latin typeface="+mn-lt"/>
              </a:defRPr>
            </a:lvl1pPr>
          </a:lstStyle>
          <a:p>
            <a:r>
              <a:rPr lang="en-US" dirty="0"/>
              <a:t>Click to edit </a:t>
            </a:r>
            <a:r>
              <a:rPr lang="en-US" altLang="zh-CN" dirty="0"/>
              <a:t>Text</a:t>
            </a:r>
            <a:r>
              <a:rPr lang="zh-CN" altLang="en-US" dirty="0"/>
              <a:t> </a:t>
            </a:r>
            <a:r>
              <a:rPr lang="en-US" dirty="0"/>
              <a:t>style</a:t>
            </a:r>
            <a:endParaRPr lang="en-US" dirty="0"/>
          </a:p>
        </p:txBody>
      </p:sp>
      <p:sp>
        <p:nvSpPr>
          <p:cNvPr id="11" name="subtitle 47"/>
          <p:cNvSpPr>
            <a:spLocks noGrp="1"/>
          </p:cNvSpPr>
          <p:nvPr>
            <p:ph type="body" sz="quarter" idx="29" hasCustomPrompt="1"/>
          </p:nvPr>
        </p:nvSpPr>
        <p:spPr>
          <a:xfrm>
            <a:off x="6095999" y="3695015"/>
            <a:ext cx="4672693" cy="168890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accent4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  <a:endParaRPr lang="en-US" altLang="zh-CN" dirty="0"/>
          </a:p>
        </p:txBody>
      </p:sp>
      <p:sp>
        <p:nvSpPr>
          <p:cNvPr id="4" name="Freeform: Shape 5"/>
          <p:cNvSpPr/>
          <p:nvPr userDrawn="1"/>
        </p:nvSpPr>
        <p:spPr>
          <a:xfrm>
            <a:off x="3843559" y="722518"/>
            <a:ext cx="1244907" cy="140525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-1" fmla="*/ 2187388 w 4387647"/>
              <a:gd name="connsiteY0-2" fmla="*/ 0 h 5032188"/>
              <a:gd name="connsiteX1-3" fmla="*/ 4386729 w 4387647"/>
              <a:gd name="connsiteY1-4" fmla="*/ 1261035 h 5032188"/>
              <a:gd name="connsiteX2-5" fmla="*/ 4384192 w 4387647"/>
              <a:gd name="connsiteY2-6" fmla="*/ 3783287 h 5032188"/>
              <a:gd name="connsiteX3-7" fmla="*/ 2193365 w 4387647"/>
              <a:gd name="connsiteY3-8" fmla="*/ 5032188 h 5032188"/>
              <a:gd name="connsiteX4-9" fmla="*/ 0 w 4387647"/>
              <a:gd name="connsiteY4-10" fmla="*/ 3783106 h 5032188"/>
              <a:gd name="connsiteX5-11" fmla="*/ 0 w 4387647"/>
              <a:gd name="connsiteY5-12" fmla="*/ 1267012 h 5032188"/>
              <a:gd name="connsiteX6-13" fmla="*/ 2187388 w 4387647"/>
              <a:gd name="connsiteY6-14" fmla="*/ 0 h 503218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Freeform: Shape 6"/>
          <p:cNvSpPr/>
          <p:nvPr userDrawn="1"/>
        </p:nvSpPr>
        <p:spPr>
          <a:xfrm>
            <a:off x="1223929" y="1436914"/>
            <a:ext cx="2857005" cy="326977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-1" fmla="*/ 2187388 w 4387647"/>
              <a:gd name="connsiteY0-2" fmla="*/ 0 h 5032188"/>
              <a:gd name="connsiteX1-3" fmla="*/ 4386729 w 4387647"/>
              <a:gd name="connsiteY1-4" fmla="*/ 1261035 h 5032188"/>
              <a:gd name="connsiteX2-5" fmla="*/ 4384192 w 4387647"/>
              <a:gd name="connsiteY2-6" fmla="*/ 3783287 h 5032188"/>
              <a:gd name="connsiteX3-7" fmla="*/ 2193365 w 4387647"/>
              <a:gd name="connsiteY3-8" fmla="*/ 5032188 h 5032188"/>
              <a:gd name="connsiteX4-9" fmla="*/ 0 w 4387647"/>
              <a:gd name="connsiteY4-10" fmla="*/ 3783106 h 5032188"/>
              <a:gd name="connsiteX5-11" fmla="*/ 0 w 4387647"/>
              <a:gd name="connsiteY5-12" fmla="*/ 1267012 h 5032188"/>
              <a:gd name="connsiteX6-13" fmla="*/ 2187388 w 4387647"/>
              <a:gd name="connsiteY6-14" fmla="*/ 0 h 503218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600" dirty="0"/>
          </a:p>
        </p:txBody>
      </p:sp>
      <p:sp>
        <p:nvSpPr>
          <p:cNvPr id="6" name="Freeform: Shape 7"/>
          <p:cNvSpPr/>
          <p:nvPr userDrawn="1"/>
        </p:nvSpPr>
        <p:spPr>
          <a:xfrm>
            <a:off x="758702" y="3457554"/>
            <a:ext cx="1208037" cy="138175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-1" fmla="*/ 2187388 w 4387647"/>
              <a:gd name="connsiteY0-2" fmla="*/ 0 h 5032188"/>
              <a:gd name="connsiteX1-3" fmla="*/ 4386729 w 4387647"/>
              <a:gd name="connsiteY1-4" fmla="*/ 1261035 h 5032188"/>
              <a:gd name="connsiteX2-5" fmla="*/ 4384192 w 4387647"/>
              <a:gd name="connsiteY2-6" fmla="*/ 3783287 h 5032188"/>
              <a:gd name="connsiteX3-7" fmla="*/ 2193365 w 4387647"/>
              <a:gd name="connsiteY3-8" fmla="*/ 5032188 h 5032188"/>
              <a:gd name="connsiteX4-9" fmla="*/ 0 w 4387647"/>
              <a:gd name="connsiteY4-10" fmla="*/ 3783106 h 5032188"/>
              <a:gd name="connsiteX5-11" fmla="*/ 0 w 4387647"/>
              <a:gd name="connsiteY5-12" fmla="*/ 1267012 h 5032188"/>
              <a:gd name="connsiteX6-13" fmla="*/ 2187388 w 4387647"/>
              <a:gd name="connsiteY6-14" fmla="*/ 0 h 503218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Freeform: Shape 11"/>
          <p:cNvSpPr/>
          <p:nvPr userDrawn="1"/>
        </p:nvSpPr>
        <p:spPr>
          <a:xfrm>
            <a:off x="2917915" y="4662164"/>
            <a:ext cx="663381" cy="75892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0"/>
          </p:nvPr>
        </p:nvSpPr>
        <p:spPr/>
        <p:txBody>
          <a:bodyPr>
            <a:noAutofit/>
          </a:bodyPr>
          <a:lstStyle/>
          <a:p>
            <a:r>
              <a:rPr lang="en-US" noProof="0"/>
              <a:t>Presentation title</a:t>
            </a:r>
            <a:endParaRPr lang="en-US" noProof="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31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</a:fld>
            <a:endParaRPr lang="en-US" altLang="zh-CN" noProof="0" dirty="0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am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Placeholder 4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0" name="Content placeholder 47"/>
          <p:cNvSpPr>
            <a:spLocks noGrp="1"/>
          </p:cNvSpPr>
          <p:nvPr>
            <p:ph type="pic" sz="quarter" idx="48"/>
          </p:nvPr>
        </p:nvSpPr>
        <p:spPr>
          <a:xfrm>
            <a:off x="1114798" y="2560353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52" name="Content placeholder 47" descr="Click icon to add picture"/>
          <p:cNvSpPr>
            <a:spLocks noGrp="1"/>
          </p:cNvSpPr>
          <p:nvPr>
            <p:ph type="body" sz="quarter" idx="27" hasCustomPrompt="1"/>
          </p:nvPr>
        </p:nvSpPr>
        <p:spPr>
          <a:xfrm>
            <a:off x="1214003" y="476428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  <a:endParaRPr lang="en-US" altLang="zh-CN" dirty="0"/>
          </a:p>
        </p:txBody>
      </p:sp>
      <p:sp>
        <p:nvSpPr>
          <p:cNvPr id="53" name="Content placeholder 47"/>
          <p:cNvSpPr>
            <a:spLocks noGrp="1"/>
          </p:cNvSpPr>
          <p:nvPr>
            <p:ph type="body" sz="quarter" idx="28" hasCustomPrompt="1"/>
          </p:nvPr>
        </p:nvSpPr>
        <p:spPr>
          <a:xfrm>
            <a:off x="1214003" y="5295180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  <a:endParaRPr lang="en-US" altLang="zh-CN" dirty="0"/>
          </a:p>
        </p:txBody>
      </p:sp>
      <p:sp>
        <p:nvSpPr>
          <p:cNvPr id="61" name="Content placeholder 47"/>
          <p:cNvSpPr>
            <a:spLocks noGrp="1"/>
          </p:cNvSpPr>
          <p:nvPr>
            <p:ph type="pic" sz="quarter" idx="49"/>
          </p:nvPr>
        </p:nvSpPr>
        <p:spPr>
          <a:xfrm>
            <a:off x="3623536" y="1840730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1" name="Content placeholder 47" descr="Click icon to add picture"/>
          <p:cNvSpPr>
            <a:spLocks noGrp="1"/>
          </p:cNvSpPr>
          <p:nvPr>
            <p:ph type="body" sz="quarter" idx="54" hasCustomPrompt="1"/>
          </p:nvPr>
        </p:nvSpPr>
        <p:spPr>
          <a:xfrm>
            <a:off x="3720440" y="4045832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  <a:endParaRPr lang="en-US" altLang="zh-CN" dirty="0"/>
          </a:p>
        </p:txBody>
      </p:sp>
      <p:sp>
        <p:nvSpPr>
          <p:cNvPr id="22" name="Content placeholder 47"/>
          <p:cNvSpPr>
            <a:spLocks noGrp="1"/>
          </p:cNvSpPr>
          <p:nvPr>
            <p:ph type="body" sz="quarter" idx="55" hasCustomPrompt="1"/>
          </p:nvPr>
        </p:nvSpPr>
        <p:spPr>
          <a:xfrm>
            <a:off x="3720440" y="4576723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  <a:endParaRPr lang="en-US" altLang="zh-CN" dirty="0"/>
          </a:p>
        </p:txBody>
      </p:sp>
      <p:sp>
        <p:nvSpPr>
          <p:cNvPr id="62" name="Content placeholder 47"/>
          <p:cNvSpPr>
            <a:spLocks noGrp="1"/>
          </p:cNvSpPr>
          <p:nvPr>
            <p:ph type="pic" sz="quarter" idx="50"/>
          </p:nvPr>
        </p:nvSpPr>
        <p:spPr>
          <a:xfrm>
            <a:off x="6113401" y="2560353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19" name="Content placeholder 47" descr="Click icon to add picture"/>
          <p:cNvSpPr>
            <a:spLocks noGrp="1"/>
          </p:cNvSpPr>
          <p:nvPr>
            <p:ph type="body" sz="quarter" idx="52" hasCustomPrompt="1"/>
          </p:nvPr>
        </p:nvSpPr>
        <p:spPr>
          <a:xfrm>
            <a:off x="6218710" y="476428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  <a:endParaRPr lang="en-US" altLang="zh-CN" dirty="0"/>
          </a:p>
        </p:txBody>
      </p:sp>
      <p:sp>
        <p:nvSpPr>
          <p:cNvPr id="20" name="Content placeholder 47"/>
          <p:cNvSpPr>
            <a:spLocks noGrp="1"/>
          </p:cNvSpPr>
          <p:nvPr>
            <p:ph type="body" sz="quarter" idx="53" hasCustomPrompt="1"/>
          </p:nvPr>
        </p:nvSpPr>
        <p:spPr>
          <a:xfrm>
            <a:off x="6218710" y="5295180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  <a:endParaRPr lang="en-US" altLang="zh-CN" dirty="0"/>
          </a:p>
        </p:txBody>
      </p:sp>
      <p:sp>
        <p:nvSpPr>
          <p:cNvPr id="63" name="Content placeholder 47"/>
          <p:cNvSpPr>
            <a:spLocks noGrp="1"/>
          </p:cNvSpPr>
          <p:nvPr>
            <p:ph type="pic" sz="quarter" idx="51"/>
          </p:nvPr>
        </p:nvSpPr>
        <p:spPr>
          <a:xfrm>
            <a:off x="8500328" y="1836331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5" name="Content placeholder 47" descr="Click icon to add picture"/>
          <p:cNvSpPr>
            <a:spLocks noGrp="1"/>
          </p:cNvSpPr>
          <p:nvPr>
            <p:ph type="body" sz="quarter" idx="56" hasCustomPrompt="1"/>
          </p:nvPr>
        </p:nvSpPr>
        <p:spPr>
          <a:xfrm>
            <a:off x="8635340" y="4045832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  <a:endParaRPr lang="en-US" altLang="zh-CN" dirty="0"/>
          </a:p>
        </p:txBody>
      </p:sp>
      <p:sp>
        <p:nvSpPr>
          <p:cNvPr id="26" name="Content placeholder 47"/>
          <p:cNvSpPr>
            <a:spLocks noGrp="1"/>
          </p:cNvSpPr>
          <p:nvPr>
            <p:ph type="body" sz="quarter" idx="57" hasCustomPrompt="1"/>
          </p:nvPr>
        </p:nvSpPr>
        <p:spPr>
          <a:xfrm>
            <a:off x="8635340" y="4576723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  <a:endParaRPr lang="en-US" altLang="zh-CN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58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59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</a:fld>
            <a:endParaRPr lang="en-US" altLang="zh-CN" dirty="0"/>
          </a:p>
        </p:txBody>
      </p:sp>
    </p:spTree>
  </p:cSld>
  <p:clrMapOvr>
    <a:masterClrMapping/>
  </p:clrMapOvr>
  <p:hf hd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 Team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09574" y="2367293"/>
            <a:ext cx="3909993" cy="3629708"/>
          </a:xfrm>
        </p:spPr>
        <p:txBody>
          <a:bodyPr anchor="t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Content placeholder 47"/>
          <p:cNvSpPr>
            <a:spLocks noGrp="1"/>
          </p:cNvSpPr>
          <p:nvPr>
            <p:ph type="pic" sz="quarter" idx="48"/>
          </p:nvPr>
        </p:nvSpPr>
        <p:spPr>
          <a:xfrm>
            <a:off x="4269796" y="436455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-1" fmla="*/ 0 w 4816475"/>
              <a:gd name="connsiteY0-2" fmla="*/ 2407443 h 4814886"/>
              <a:gd name="connsiteX1-3" fmla="*/ 2199402 w 4816475"/>
              <a:gd name="connsiteY1-4" fmla="*/ 243840 h 4814886"/>
              <a:gd name="connsiteX2-5" fmla="*/ 3612753 w 4816475"/>
              <a:gd name="connsiteY2-6" fmla="*/ 0 h 4814886"/>
              <a:gd name="connsiteX3-7" fmla="*/ 4816475 w 4816475"/>
              <a:gd name="connsiteY3-8" fmla="*/ 2407443 h 4814886"/>
              <a:gd name="connsiteX4-9" fmla="*/ 3612753 w 4816475"/>
              <a:gd name="connsiteY4-10" fmla="*/ 4814886 h 4814886"/>
              <a:gd name="connsiteX5-11" fmla="*/ 1203722 w 4816475"/>
              <a:gd name="connsiteY5-12" fmla="*/ 4814886 h 4814886"/>
              <a:gd name="connsiteX6-13" fmla="*/ 0 w 4816475"/>
              <a:gd name="connsiteY6-14" fmla="*/ 2407443 h 4814886"/>
              <a:gd name="connsiteX0-15" fmla="*/ 0 w 4816475"/>
              <a:gd name="connsiteY0-16" fmla="*/ 2163603 h 4571046"/>
              <a:gd name="connsiteX1-17" fmla="*/ 2199402 w 4816475"/>
              <a:gd name="connsiteY1-18" fmla="*/ 0 h 4571046"/>
              <a:gd name="connsiteX2-19" fmla="*/ 4608433 w 4816475"/>
              <a:gd name="connsiteY2-20" fmla="*/ 721360 h 4571046"/>
              <a:gd name="connsiteX3-21" fmla="*/ 4816475 w 4816475"/>
              <a:gd name="connsiteY3-22" fmla="*/ 2163603 h 4571046"/>
              <a:gd name="connsiteX4-23" fmla="*/ 3612753 w 4816475"/>
              <a:gd name="connsiteY4-24" fmla="*/ 4571046 h 4571046"/>
              <a:gd name="connsiteX5-25" fmla="*/ 1203722 w 4816475"/>
              <a:gd name="connsiteY5-26" fmla="*/ 4571046 h 4571046"/>
              <a:gd name="connsiteX6-27" fmla="*/ 0 w 4816475"/>
              <a:gd name="connsiteY6-28" fmla="*/ 2163603 h 4571046"/>
              <a:gd name="connsiteX0-29" fmla="*/ 0 w 4958715"/>
              <a:gd name="connsiteY0-30" fmla="*/ 2163603 h 4571046"/>
              <a:gd name="connsiteX1-31" fmla="*/ 2199402 w 4958715"/>
              <a:gd name="connsiteY1-32" fmla="*/ 0 h 4571046"/>
              <a:gd name="connsiteX2-33" fmla="*/ 4608433 w 4958715"/>
              <a:gd name="connsiteY2-34" fmla="*/ 721360 h 4571046"/>
              <a:gd name="connsiteX3-35" fmla="*/ 4958715 w 4958715"/>
              <a:gd name="connsiteY3-36" fmla="*/ 2803683 h 4571046"/>
              <a:gd name="connsiteX4-37" fmla="*/ 3612753 w 4958715"/>
              <a:gd name="connsiteY4-38" fmla="*/ 4571046 h 4571046"/>
              <a:gd name="connsiteX5-39" fmla="*/ 1203722 w 4958715"/>
              <a:gd name="connsiteY5-40" fmla="*/ 4571046 h 4571046"/>
              <a:gd name="connsiteX6-41" fmla="*/ 0 w 4958715"/>
              <a:gd name="connsiteY6-42" fmla="*/ 2163603 h 4571046"/>
              <a:gd name="connsiteX0-43" fmla="*/ 0 w 4916043"/>
              <a:gd name="connsiteY0-44" fmla="*/ 1273587 h 4571046"/>
              <a:gd name="connsiteX1-45" fmla="*/ 2156730 w 4916043"/>
              <a:gd name="connsiteY1-46" fmla="*/ 0 h 4571046"/>
              <a:gd name="connsiteX2-47" fmla="*/ 4565761 w 4916043"/>
              <a:gd name="connsiteY2-48" fmla="*/ 721360 h 4571046"/>
              <a:gd name="connsiteX3-49" fmla="*/ 4916043 w 4916043"/>
              <a:gd name="connsiteY3-50" fmla="*/ 2803683 h 4571046"/>
              <a:gd name="connsiteX4-51" fmla="*/ 3570081 w 4916043"/>
              <a:gd name="connsiteY4-52" fmla="*/ 4571046 h 4571046"/>
              <a:gd name="connsiteX5-53" fmla="*/ 1161050 w 4916043"/>
              <a:gd name="connsiteY5-54" fmla="*/ 4571046 h 4571046"/>
              <a:gd name="connsiteX6-55" fmla="*/ 0 w 4916043"/>
              <a:gd name="connsiteY6-56" fmla="*/ 1273587 h 4571046"/>
              <a:gd name="connsiteX0-57" fmla="*/ 0 w 4916043"/>
              <a:gd name="connsiteY0-58" fmla="*/ 1273587 h 4571046"/>
              <a:gd name="connsiteX1-59" fmla="*/ 2156730 w 4916043"/>
              <a:gd name="connsiteY1-60" fmla="*/ 0 h 4571046"/>
              <a:gd name="connsiteX2-61" fmla="*/ 4565761 w 4916043"/>
              <a:gd name="connsiteY2-62" fmla="*/ 721360 h 4571046"/>
              <a:gd name="connsiteX3-63" fmla="*/ 4916043 w 4916043"/>
              <a:gd name="connsiteY3-64" fmla="*/ 2803683 h 4571046"/>
              <a:gd name="connsiteX4-65" fmla="*/ 3570081 w 4916043"/>
              <a:gd name="connsiteY4-66" fmla="*/ 4571046 h 4571046"/>
              <a:gd name="connsiteX5-67" fmla="*/ 21098 w 4916043"/>
              <a:gd name="connsiteY5-68" fmla="*/ 3815142 h 4571046"/>
              <a:gd name="connsiteX6-69" fmla="*/ 0 w 4916043"/>
              <a:gd name="connsiteY6-70" fmla="*/ 1273587 h 4571046"/>
              <a:gd name="connsiteX0-71" fmla="*/ 0 w 4916043"/>
              <a:gd name="connsiteY0-72" fmla="*/ 1273587 h 5066346"/>
              <a:gd name="connsiteX1-73" fmla="*/ 2156730 w 4916043"/>
              <a:gd name="connsiteY1-74" fmla="*/ 0 h 5066346"/>
              <a:gd name="connsiteX2-75" fmla="*/ 4565761 w 4916043"/>
              <a:gd name="connsiteY2-76" fmla="*/ 721360 h 5066346"/>
              <a:gd name="connsiteX3-77" fmla="*/ 4916043 w 4916043"/>
              <a:gd name="connsiteY3-78" fmla="*/ 2803683 h 5066346"/>
              <a:gd name="connsiteX4-79" fmla="*/ 2236581 w 4916043"/>
              <a:gd name="connsiteY4-80" fmla="*/ 5066346 h 5066346"/>
              <a:gd name="connsiteX5-81" fmla="*/ 21098 w 4916043"/>
              <a:gd name="connsiteY5-82" fmla="*/ 3815142 h 5066346"/>
              <a:gd name="connsiteX6-83" fmla="*/ 0 w 4916043"/>
              <a:gd name="connsiteY6-84" fmla="*/ 1273587 h 5066346"/>
              <a:gd name="connsiteX0-85" fmla="*/ 0 w 4565761"/>
              <a:gd name="connsiteY0-86" fmla="*/ 1273587 h 5066346"/>
              <a:gd name="connsiteX1-87" fmla="*/ 2156730 w 4565761"/>
              <a:gd name="connsiteY1-88" fmla="*/ 0 h 5066346"/>
              <a:gd name="connsiteX2-89" fmla="*/ 4565761 w 4565761"/>
              <a:gd name="connsiteY2-90" fmla="*/ 721360 h 5066346"/>
              <a:gd name="connsiteX3-91" fmla="*/ 4405503 w 4565761"/>
              <a:gd name="connsiteY3-92" fmla="*/ 3801903 h 5066346"/>
              <a:gd name="connsiteX4-93" fmla="*/ 2236581 w 4565761"/>
              <a:gd name="connsiteY4-94" fmla="*/ 5066346 h 5066346"/>
              <a:gd name="connsiteX5-95" fmla="*/ 21098 w 4565761"/>
              <a:gd name="connsiteY5-96" fmla="*/ 3815142 h 5066346"/>
              <a:gd name="connsiteX6-97" fmla="*/ 0 w 4565761"/>
              <a:gd name="connsiteY6-98" fmla="*/ 1273587 h 5066346"/>
              <a:gd name="connsiteX0-99" fmla="*/ 0 w 4405503"/>
              <a:gd name="connsiteY0-100" fmla="*/ 1273587 h 5066346"/>
              <a:gd name="connsiteX1-101" fmla="*/ 2156730 w 4405503"/>
              <a:gd name="connsiteY1-102" fmla="*/ 0 h 5066346"/>
              <a:gd name="connsiteX2-103" fmla="*/ 4398121 w 4405503"/>
              <a:gd name="connsiteY2-104" fmla="*/ 1277620 h 5066346"/>
              <a:gd name="connsiteX3-105" fmla="*/ 4405503 w 4405503"/>
              <a:gd name="connsiteY3-106" fmla="*/ 3801903 h 5066346"/>
              <a:gd name="connsiteX4-107" fmla="*/ 2236581 w 4405503"/>
              <a:gd name="connsiteY4-108" fmla="*/ 5066346 h 5066346"/>
              <a:gd name="connsiteX5-109" fmla="*/ 21098 w 4405503"/>
              <a:gd name="connsiteY5-110" fmla="*/ 3815142 h 5066346"/>
              <a:gd name="connsiteX6-111" fmla="*/ 0 w 4405503"/>
              <a:gd name="connsiteY6-112" fmla="*/ 1273587 h 506634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39" name="文本占位符 47" descr="Click icon to add picture"/>
          <p:cNvSpPr>
            <a:spLocks noGrp="1"/>
          </p:cNvSpPr>
          <p:nvPr>
            <p:ph type="body" sz="quarter" idx="27" hasCustomPrompt="1"/>
          </p:nvPr>
        </p:nvSpPr>
        <p:spPr>
          <a:xfrm>
            <a:off x="5520210" y="522515"/>
            <a:ext cx="2289842" cy="626551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  <a:endParaRPr lang="en-US" altLang="zh-CN" dirty="0"/>
          </a:p>
        </p:txBody>
      </p:sp>
      <p:sp>
        <p:nvSpPr>
          <p:cNvPr id="40" name="Content placeholder 47"/>
          <p:cNvSpPr>
            <a:spLocks noGrp="1"/>
          </p:cNvSpPr>
          <p:nvPr>
            <p:ph type="body" sz="quarter" idx="28" hasCustomPrompt="1"/>
          </p:nvPr>
        </p:nvSpPr>
        <p:spPr>
          <a:xfrm>
            <a:off x="5520211" y="1165881"/>
            <a:ext cx="2289842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1400" b="0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  <a:endParaRPr lang="en-US" altLang="zh-CN" dirty="0"/>
          </a:p>
        </p:txBody>
      </p:sp>
      <p:sp>
        <p:nvSpPr>
          <p:cNvPr id="56" name="Content placeholder 47"/>
          <p:cNvSpPr>
            <a:spLocks noGrp="1"/>
          </p:cNvSpPr>
          <p:nvPr>
            <p:ph type="pic" sz="quarter" idx="72"/>
          </p:nvPr>
        </p:nvSpPr>
        <p:spPr>
          <a:xfrm>
            <a:off x="8059916" y="436455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-1" fmla="*/ 0 w 4816475"/>
              <a:gd name="connsiteY0-2" fmla="*/ 2407443 h 4814886"/>
              <a:gd name="connsiteX1-3" fmla="*/ 2199402 w 4816475"/>
              <a:gd name="connsiteY1-4" fmla="*/ 243840 h 4814886"/>
              <a:gd name="connsiteX2-5" fmla="*/ 3612753 w 4816475"/>
              <a:gd name="connsiteY2-6" fmla="*/ 0 h 4814886"/>
              <a:gd name="connsiteX3-7" fmla="*/ 4816475 w 4816475"/>
              <a:gd name="connsiteY3-8" fmla="*/ 2407443 h 4814886"/>
              <a:gd name="connsiteX4-9" fmla="*/ 3612753 w 4816475"/>
              <a:gd name="connsiteY4-10" fmla="*/ 4814886 h 4814886"/>
              <a:gd name="connsiteX5-11" fmla="*/ 1203722 w 4816475"/>
              <a:gd name="connsiteY5-12" fmla="*/ 4814886 h 4814886"/>
              <a:gd name="connsiteX6-13" fmla="*/ 0 w 4816475"/>
              <a:gd name="connsiteY6-14" fmla="*/ 2407443 h 4814886"/>
              <a:gd name="connsiteX0-15" fmla="*/ 0 w 4816475"/>
              <a:gd name="connsiteY0-16" fmla="*/ 2163603 h 4571046"/>
              <a:gd name="connsiteX1-17" fmla="*/ 2199402 w 4816475"/>
              <a:gd name="connsiteY1-18" fmla="*/ 0 h 4571046"/>
              <a:gd name="connsiteX2-19" fmla="*/ 4608433 w 4816475"/>
              <a:gd name="connsiteY2-20" fmla="*/ 721360 h 4571046"/>
              <a:gd name="connsiteX3-21" fmla="*/ 4816475 w 4816475"/>
              <a:gd name="connsiteY3-22" fmla="*/ 2163603 h 4571046"/>
              <a:gd name="connsiteX4-23" fmla="*/ 3612753 w 4816475"/>
              <a:gd name="connsiteY4-24" fmla="*/ 4571046 h 4571046"/>
              <a:gd name="connsiteX5-25" fmla="*/ 1203722 w 4816475"/>
              <a:gd name="connsiteY5-26" fmla="*/ 4571046 h 4571046"/>
              <a:gd name="connsiteX6-27" fmla="*/ 0 w 4816475"/>
              <a:gd name="connsiteY6-28" fmla="*/ 2163603 h 4571046"/>
              <a:gd name="connsiteX0-29" fmla="*/ 0 w 4958715"/>
              <a:gd name="connsiteY0-30" fmla="*/ 2163603 h 4571046"/>
              <a:gd name="connsiteX1-31" fmla="*/ 2199402 w 4958715"/>
              <a:gd name="connsiteY1-32" fmla="*/ 0 h 4571046"/>
              <a:gd name="connsiteX2-33" fmla="*/ 4608433 w 4958715"/>
              <a:gd name="connsiteY2-34" fmla="*/ 721360 h 4571046"/>
              <a:gd name="connsiteX3-35" fmla="*/ 4958715 w 4958715"/>
              <a:gd name="connsiteY3-36" fmla="*/ 2803683 h 4571046"/>
              <a:gd name="connsiteX4-37" fmla="*/ 3612753 w 4958715"/>
              <a:gd name="connsiteY4-38" fmla="*/ 4571046 h 4571046"/>
              <a:gd name="connsiteX5-39" fmla="*/ 1203722 w 4958715"/>
              <a:gd name="connsiteY5-40" fmla="*/ 4571046 h 4571046"/>
              <a:gd name="connsiteX6-41" fmla="*/ 0 w 4958715"/>
              <a:gd name="connsiteY6-42" fmla="*/ 2163603 h 4571046"/>
              <a:gd name="connsiteX0-43" fmla="*/ 0 w 4916043"/>
              <a:gd name="connsiteY0-44" fmla="*/ 1273587 h 4571046"/>
              <a:gd name="connsiteX1-45" fmla="*/ 2156730 w 4916043"/>
              <a:gd name="connsiteY1-46" fmla="*/ 0 h 4571046"/>
              <a:gd name="connsiteX2-47" fmla="*/ 4565761 w 4916043"/>
              <a:gd name="connsiteY2-48" fmla="*/ 721360 h 4571046"/>
              <a:gd name="connsiteX3-49" fmla="*/ 4916043 w 4916043"/>
              <a:gd name="connsiteY3-50" fmla="*/ 2803683 h 4571046"/>
              <a:gd name="connsiteX4-51" fmla="*/ 3570081 w 4916043"/>
              <a:gd name="connsiteY4-52" fmla="*/ 4571046 h 4571046"/>
              <a:gd name="connsiteX5-53" fmla="*/ 1161050 w 4916043"/>
              <a:gd name="connsiteY5-54" fmla="*/ 4571046 h 4571046"/>
              <a:gd name="connsiteX6-55" fmla="*/ 0 w 4916043"/>
              <a:gd name="connsiteY6-56" fmla="*/ 1273587 h 4571046"/>
              <a:gd name="connsiteX0-57" fmla="*/ 0 w 4916043"/>
              <a:gd name="connsiteY0-58" fmla="*/ 1273587 h 4571046"/>
              <a:gd name="connsiteX1-59" fmla="*/ 2156730 w 4916043"/>
              <a:gd name="connsiteY1-60" fmla="*/ 0 h 4571046"/>
              <a:gd name="connsiteX2-61" fmla="*/ 4565761 w 4916043"/>
              <a:gd name="connsiteY2-62" fmla="*/ 721360 h 4571046"/>
              <a:gd name="connsiteX3-63" fmla="*/ 4916043 w 4916043"/>
              <a:gd name="connsiteY3-64" fmla="*/ 2803683 h 4571046"/>
              <a:gd name="connsiteX4-65" fmla="*/ 3570081 w 4916043"/>
              <a:gd name="connsiteY4-66" fmla="*/ 4571046 h 4571046"/>
              <a:gd name="connsiteX5-67" fmla="*/ 21098 w 4916043"/>
              <a:gd name="connsiteY5-68" fmla="*/ 3815142 h 4571046"/>
              <a:gd name="connsiteX6-69" fmla="*/ 0 w 4916043"/>
              <a:gd name="connsiteY6-70" fmla="*/ 1273587 h 4571046"/>
              <a:gd name="connsiteX0-71" fmla="*/ 0 w 4916043"/>
              <a:gd name="connsiteY0-72" fmla="*/ 1273587 h 5066346"/>
              <a:gd name="connsiteX1-73" fmla="*/ 2156730 w 4916043"/>
              <a:gd name="connsiteY1-74" fmla="*/ 0 h 5066346"/>
              <a:gd name="connsiteX2-75" fmla="*/ 4565761 w 4916043"/>
              <a:gd name="connsiteY2-76" fmla="*/ 721360 h 5066346"/>
              <a:gd name="connsiteX3-77" fmla="*/ 4916043 w 4916043"/>
              <a:gd name="connsiteY3-78" fmla="*/ 2803683 h 5066346"/>
              <a:gd name="connsiteX4-79" fmla="*/ 2236581 w 4916043"/>
              <a:gd name="connsiteY4-80" fmla="*/ 5066346 h 5066346"/>
              <a:gd name="connsiteX5-81" fmla="*/ 21098 w 4916043"/>
              <a:gd name="connsiteY5-82" fmla="*/ 3815142 h 5066346"/>
              <a:gd name="connsiteX6-83" fmla="*/ 0 w 4916043"/>
              <a:gd name="connsiteY6-84" fmla="*/ 1273587 h 5066346"/>
              <a:gd name="connsiteX0-85" fmla="*/ 0 w 4565761"/>
              <a:gd name="connsiteY0-86" fmla="*/ 1273587 h 5066346"/>
              <a:gd name="connsiteX1-87" fmla="*/ 2156730 w 4565761"/>
              <a:gd name="connsiteY1-88" fmla="*/ 0 h 5066346"/>
              <a:gd name="connsiteX2-89" fmla="*/ 4565761 w 4565761"/>
              <a:gd name="connsiteY2-90" fmla="*/ 721360 h 5066346"/>
              <a:gd name="connsiteX3-91" fmla="*/ 4405503 w 4565761"/>
              <a:gd name="connsiteY3-92" fmla="*/ 3801903 h 5066346"/>
              <a:gd name="connsiteX4-93" fmla="*/ 2236581 w 4565761"/>
              <a:gd name="connsiteY4-94" fmla="*/ 5066346 h 5066346"/>
              <a:gd name="connsiteX5-95" fmla="*/ 21098 w 4565761"/>
              <a:gd name="connsiteY5-96" fmla="*/ 3815142 h 5066346"/>
              <a:gd name="connsiteX6-97" fmla="*/ 0 w 4565761"/>
              <a:gd name="connsiteY6-98" fmla="*/ 1273587 h 5066346"/>
              <a:gd name="connsiteX0-99" fmla="*/ 0 w 4405503"/>
              <a:gd name="connsiteY0-100" fmla="*/ 1273587 h 5066346"/>
              <a:gd name="connsiteX1-101" fmla="*/ 2156730 w 4405503"/>
              <a:gd name="connsiteY1-102" fmla="*/ 0 h 5066346"/>
              <a:gd name="connsiteX2-103" fmla="*/ 4398121 w 4405503"/>
              <a:gd name="connsiteY2-104" fmla="*/ 1277620 h 5066346"/>
              <a:gd name="connsiteX3-105" fmla="*/ 4405503 w 4405503"/>
              <a:gd name="connsiteY3-106" fmla="*/ 3801903 h 5066346"/>
              <a:gd name="connsiteX4-107" fmla="*/ 2236581 w 4405503"/>
              <a:gd name="connsiteY4-108" fmla="*/ 5066346 h 5066346"/>
              <a:gd name="connsiteX5-109" fmla="*/ 21098 w 4405503"/>
              <a:gd name="connsiteY5-110" fmla="*/ 3815142 h 5066346"/>
              <a:gd name="connsiteX6-111" fmla="*/ 0 w 4405503"/>
              <a:gd name="connsiteY6-112" fmla="*/ 1273587 h 506634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1" name="Content placeholder 47" descr="Click icon to add picture"/>
          <p:cNvSpPr>
            <a:spLocks noGrp="1"/>
          </p:cNvSpPr>
          <p:nvPr>
            <p:ph type="body" sz="quarter" idx="55" hasCustomPrompt="1"/>
          </p:nvPr>
        </p:nvSpPr>
        <p:spPr>
          <a:xfrm>
            <a:off x="9309889" y="642667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  <a:endParaRPr lang="en-US" altLang="zh-CN" dirty="0"/>
          </a:p>
        </p:txBody>
      </p:sp>
      <p:sp>
        <p:nvSpPr>
          <p:cNvPr id="42" name="Content placeholder 47"/>
          <p:cNvSpPr>
            <a:spLocks noGrp="1"/>
          </p:cNvSpPr>
          <p:nvPr>
            <p:ph type="body" sz="quarter" idx="56" hasCustomPrompt="1"/>
          </p:nvPr>
        </p:nvSpPr>
        <p:spPr>
          <a:xfrm>
            <a:off x="9309891" y="1165881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  <a:endParaRPr lang="en-US" altLang="zh-CN" dirty="0"/>
          </a:p>
        </p:txBody>
      </p:sp>
      <p:sp>
        <p:nvSpPr>
          <p:cNvPr id="48" name="Content placeholder 47"/>
          <p:cNvSpPr>
            <a:spLocks noGrp="1"/>
          </p:cNvSpPr>
          <p:nvPr>
            <p:ph type="pic" sz="quarter" idx="69"/>
          </p:nvPr>
        </p:nvSpPr>
        <p:spPr>
          <a:xfrm>
            <a:off x="4269796" y="2004222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-1" fmla="*/ 0 w 4816475"/>
              <a:gd name="connsiteY0-2" fmla="*/ 2407443 h 4814886"/>
              <a:gd name="connsiteX1-3" fmla="*/ 2199402 w 4816475"/>
              <a:gd name="connsiteY1-4" fmla="*/ 243840 h 4814886"/>
              <a:gd name="connsiteX2-5" fmla="*/ 3612753 w 4816475"/>
              <a:gd name="connsiteY2-6" fmla="*/ 0 h 4814886"/>
              <a:gd name="connsiteX3-7" fmla="*/ 4816475 w 4816475"/>
              <a:gd name="connsiteY3-8" fmla="*/ 2407443 h 4814886"/>
              <a:gd name="connsiteX4-9" fmla="*/ 3612753 w 4816475"/>
              <a:gd name="connsiteY4-10" fmla="*/ 4814886 h 4814886"/>
              <a:gd name="connsiteX5-11" fmla="*/ 1203722 w 4816475"/>
              <a:gd name="connsiteY5-12" fmla="*/ 4814886 h 4814886"/>
              <a:gd name="connsiteX6-13" fmla="*/ 0 w 4816475"/>
              <a:gd name="connsiteY6-14" fmla="*/ 2407443 h 4814886"/>
              <a:gd name="connsiteX0-15" fmla="*/ 0 w 4816475"/>
              <a:gd name="connsiteY0-16" fmla="*/ 2163603 h 4571046"/>
              <a:gd name="connsiteX1-17" fmla="*/ 2199402 w 4816475"/>
              <a:gd name="connsiteY1-18" fmla="*/ 0 h 4571046"/>
              <a:gd name="connsiteX2-19" fmla="*/ 4608433 w 4816475"/>
              <a:gd name="connsiteY2-20" fmla="*/ 721360 h 4571046"/>
              <a:gd name="connsiteX3-21" fmla="*/ 4816475 w 4816475"/>
              <a:gd name="connsiteY3-22" fmla="*/ 2163603 h 4571046"/>
              <a:gd name="connsiteX4-23" fmla="*/ 3612753 w 4816475"/>
              <a:gd name="connsiteY4-24" fmla="*/ 4571046 h 4571046"/>
              <a:gd name="connsiteX5-25" fmla="*/ 1203722 w 4816475"/>
              <a:gd name="connsiteY5-26" fmla="*/ 4571046 h 4571046"/>
              <a:gd name="connsiteX6-27" fmla="*/ 0 w 4816475"/>
              <a:gd name="connsiteY6-28" fmla="*/ 2163603 h 4571046"/>
              <a:gd name="connsiteX0-29" fmla="*/ 0 w 4958715"/>
              <a:gd name="connsiteY0-30" fmla="*/ 2163603 h 4571046"/>
              <a:gd name="connsiteX1-31" fmla="*/ 2199402 w 4958715"/>
              <a:gd name="connsiteY1-32" fmla="*/ 0 h 4571046"/>
              <a:gd name="connsiteX2-33" fmla="*/ 4608433 w 4958715"/>
              <a:gd name="connsiteY2-34" fmla="*/ 721360 h 4571046"/>
              <a:gd name="connsiteX3-35" fmla="*/ 4958715 w 4958715"/>
              <a:gd name="connsiteY3-36" fmla="*/ 2803683 h 4571046"/>
              <a:gd name="connsiteX4-37" fmla="*/ 3612753 w 4958715"/>
              <a:gd name="connsiteY4-38" fmla="*/ 4571046 h 4571046"/>
              <a:gd name="connsiteX5-39" fmla="*/ 1203722 w 4958715"/>
              <a:gd name="connsiteY5-40" fmla="*/ 4571046 h 4571046"/>
              <a:gd name="connsiteX6-41" fmla="*/ 0 w 4958715"/>
              <a:gd name="connsiteY6-42" fmla="*/ 2163603 h 4571046"/>
              <a:gd name="connsiteX0-43" fmla="*/ 0 w 4916043"/>
              <a:gd name="connsiteY0-44" fmla="*/ 1273587 h 4571046"/>
              <a:gd name="connsiteX1-45" fmla="*/ 2156730 w 4916043"/>
              <a:gd name="connsiteY1-46" fmla="*/ 0 h 4571046"/>
              <a:gd name="connsiteX2-47" fmla="*/ 4565761 w 4916043"/>
              <a:gd name="connsiteY2-48" fmla="*/ 721360 h 4571046"/>
              <a:gd name="connsiteX3-49" fmla="*/ 4916043 w 4916043"/>
              <a:gd name="connsiteY3-50" fmla="*/ 2803683 h 4571046"/>
              <a:gd name="connsiteX4-51" fmla="*/ 3570081 w 4916043"/>
              <a:gd name="connsiteY4-52" fmla="*/ 4571046 h 4571046"/>
              <a:gd name="connsiteX5-53" fmla="*/ 1161050 w 4916043"/>
              <a:gd name="connsiteY5-54" fmla="*/ 4571046 h 4571046"/>
              <a:gd name="connsiteX6-55" fmla="*/ 0 w 4916043"/>
              <a:gd name="connsiteY6-56" fmla="*/ 1273587 h 4571046"/>
              <a:gd name="connsiteX0-57" fmla="*/ 0 w 4916043"/>
              <a:gd name="connsiteY0-58" fmla="*/ 1273587 h 4571046"/>
              <a:gd name="connsiteX1-59" fmla="*/ 2156730 w 4916043"/>
              <a:gd name="connsiteY1-60" fmla="*/ 0 h 4571046"/>
              <a:gd name="connsiteX2-61" fmla="*/ 4565761 w 4916043"/>
              <a:gd name="connsiteY2-62" fmla="*/ 721360 h 4571046"/>
              <a:gd name="connsiteX3-63" fmla="*/ 4916043 w 4916043"/>
              <a:gd name="connsiteY3-64" fmla="*/ 2803683 h 4571046"/>
              <a:gd name="connsiteX4-65" fmla="*/ 3570081 w 4916043"/>
              <a:gd name="connsiteY4-66" fmla="*/ 4571046 h 4571046"/>
              <a:gd name="connsiteX5-67" fmla="*/ 21098 w 4916043"/>
              <a:gd name="connsiteY5-68" fmla="*/ 3815142 h 4571046"/>
              <a:gd name="connsiteX6-69" fmla="*/ 0 w 4916043"/>
              <a:gd name="connsiteY6-70" fmla="*/ 1273587 h 4571046"/>
              <a:gd name="connsiteX0-71" fmla="*/ 0 w 4916043"/>
              <a:gd name="connsiteY0-72" fmla="*/ 1273587 h 5066346"/>
              <a:gd name="connsiteX1-73" fmla="*/ 2156730 w 4916043"/>
              <a:gd name="connsiteY1-74" fmla="*/ 0 h 5066346"/>
              <a:gd name="connsiteX2-75" fmla="*/ 4565761 w 4916043"/>
              <a:gd name="connsiteY2-76" fmla="*/ 721360 h 5066346"/>
              <a:gd name="connsiteX3-77" fmla="*/ 4916043 w 4916043"/>
              <a:gd name="connsiteY3-78" fmla="*/ 2803683 h 5066346"/>
              <a:gd name="connsiteX4-79" fmla="*/ 2236581 w 4916043"/>
              <a:gd name="connsiteY4-80" fmla="*/ 5066346 h 5066346"/>
              <a:gd name="connsiteX5-81" fmla="*/ 21098 w 4916043"/>
              <a:gd name="connsiteY5-82" fmla="*/ 3815142 h 5066346"/>
              <a:gd name="connsiteX6-83" fmla="*/ 0 w 4916043"/>
              <a:gd name="connsiteY6-84" fmla="*/ 1273587 h 5066346"/>
              <a:gd name="connsiteX0-85" fmla="*/ 0 w 4565761"/>
              <a:gd name="connsiteY0-86" fmla="*/ 1273587 h 5066346"/>
              <a:gd name="connsiteX1-87" fmla="*/ 2156730 w 4565761"/>
              <a:gd name="connsiteY1-88" fmla="*/ 0 h 5066346"/>
              <a:gd name="connsiteX2-89" fmla="*/ 4565761 w 4565761"/>
              <a:gd name="connsiteY2-90" fmla="*/ 721360 h 5066346"/>
              <a:gd name="connsiteX3-91" fmla="*/ 4405503 w 4565761"/>
              <a:gd name="connsiteY3-92" fmla="*/ 3801903 h 5066346"/>
              <a:gd name="connsiteX4-93" fmla="*/ 2236581 w 4565761"/>
              <a:gd name="connsiteY4-94" fmla="*/ 5066346 h 5066346"/>
              <a:gd name="connsiteX5-95" fmla="*/ 21098 w 4565761"/>
              <a:gd name="connsiteY5-96" fmla="*/ 3815142 h 5066346"/>
              <a:gd name="connsiteX6-97" fmla="*/ 0 w 4565761"/>
              <a:gd name="connsiteY6-98" fmla="*/ 1273587 h 5066346"/>
              <a:gd name="connsiteX0-99" fmla="*/ 0 w 4405503"/>
              <a:gd name="connsiteY0-100" fmla="*/ 1273587 h 5066346"/>
              <a:gd name="connsiteX1-101" fmla="*/ 2156730 w 4405503"/>
              <a:gd name="connsiteY1-102" fmla="*/ 0 h 5066346"/>
              <a:gd name="connsiteX2-103" fmla="*/ 4398121 w 4405503"/>
              <a:gd name="connsiteY2-104" fmla="*/ 1277620 h 5066346"/>
              <a:gd name="connsiteX3-105" fmla="*/ 4405503 w 4405503"/>
              <a:gd name="connsiteY3-106" fmla="*/ 3801903 h 5066346"/>
              <a:gd name="connsiteX4-107" fmla="*/ 2236581 w 4405503"/>
              <a:gd name="connsiteY4-108" fmla="*/ 5066346 h 5066346"/>
              <a:gd name="connsiteX5-109" fmla="*/ 21098 w 4405503"/>
              <a:gd name="connsiteY5-110" fmla="*/ 3815142 h 5066346"/>
              <a:gd name="connsiteX6-111" fmla="*/ 0 w 4405503"/>
              <a:gd name="connsiteY6-112" fmla="*/ 1273587 h 506634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3" name="Content placeholder 47" descr="Click icon to add picture"/>
          <p:cNvSpPr>
            <a:spLocks noGrp="1"/>
          </p:cNvSpPr>
          <p:nvPr>
            <p:ph type="body" sz="quarter" idx="57" hasCustomPrompt="1"/>
          </p:nvPr>
        </p:nvSpPr>
        <p:spPr>
          <a:xfrm>
            <a:off x="5520210" y="2105171"/>
            <a:ext cx="2193021" cy="61741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  <a:endParaRPr lang="en-US" altLang="zh-CN" dirty="0"/>
          </a:p>
        </p:txBody>
      </p:sp>
      <p:sp>
        <p:nvSpPr>
          <p:cNvPr id="44" name="Content placeholder 47"/>
          <p:cNvSpPr>
            <a:spLocks noGrp="1"/>
          </p:cNvSpPr>
          <p:nvPr>
            <p:ph type="body" sz="quarter" idx="58" hasCustomPrompt="1"/>
          </p:nvPr>
        </p:nvSpPr>
        <p:spPr>
          <a:xfrm>
            <a:off x="5520212" y="2739721"/>
            <a:ext cx="2193021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  <a:endParaRPr lang="en-US" altLang="zh-CN" dirty="0"/>
          </a:p>
        </p:txBody>
      </p:sp>
      <p:sp>
        <p:nvSpPr>
          <p:cNvPr id="61" name="Content placeholder 47"/>
          <p:cNvSpPr>
            <a:spLocks noGrp="1"/>
          </p:cNvSpPr>
          <p:nvPr>
            <p:ph type="pic" sz="quarter" idx="73"/>
          </p:nvPr>
        </p:nvSpPr>
        <p:spPr>
          <a:xfrm>
            <a:off x="8059916" y="2004222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-1" fmla="*/ 0 w 4816475"/>
              <a:gd name="connsiteY0-2" fmla="*/ 2407443 h 4814886"/>
              <a:gd name="connsiteX1-3" fmla="*/ 2199402 w 4816475"/>
              <a:gd name="connsiteY1-4" fmla="*/ 243840 h 4814886"/>
              <a:gd name="connsiteX2-5" fmla="*/ 3612753 w 4816475"/>
              <a:gd name="connsiteY2-6" fmla="*/ 0 h 4814886"/>
              <a:gd name="connsiteX3-7" fmla="*/ 4816475 w 4816475"/>
              <a:gd name="connsiteY3-8" fmla="*/ 2407443 h 4814886"/>
              <a:gd name="connsiteX4-9" fmla="*/ 3612753 w 4816475"/>
              <a:gd name="connsiteY4-10" fmla="*/ 4814886 h 4814886"/>
              <a:gd name="connsiteX5-11" fmla="*/ 1203722 w 4816475"/>
              <a:gd name="connsiteY5-12" fmla="*/ 4814886 h 4814886"/>
              <a:gd name="connsiteX6-13" fmla="*/ 0 w 4816475"/>
              <a:gd name="connsiteY6-14" fmla="*/ 2407443 h 4814886"/>
              <a:gd name="connsiteX0-15" fmla="*/ 0 w 4816475"/>
              <a:gd name="connsiteY0-16" fmla="*/ 2163603 h 4571046"/>
              <a:gd name="connsiteX1-17" fmla="*/ 2199402 w 4816475"/>
              <a:gd name="connsiteY1-18" fmla="*/ 0 h 4571046"/>
              <a:gd name="connsiteX2-19" fmla="*/ 4608433 w 4816475"/>
              <a:gd name="connsiteY2-20" fmla="*/ 721360 h 4571046"/>
              <a:gd name="connsiteX3-21" fmla="*/ 4816475 w 4816475"/>
              <a:gd name="connsiteY3-22" fmla="*/ 2163603 h 4571046"/>
              <a:gd name="connsiteX4-23" fmla="*/ 3612753 w 4816475"/>
              <a:gd name="connsiteY4-24" fmla="*/ 4571046 h 4571046"/>
              <a:gd name="connsiteX5-25" fmla="*/ 1203722 w 4816475"/>
              <a:gd name="connsiteY5-26" fmla="*/ 4571046 h 4571046"/>
              <a:gd name="connsiteX6-27" fmla="*/ 0 w 4816475"/>
              <a:gd name="connsiteY6-28" fmla="*/ 2163603 h 4571046"/>
              <a:gd name="connsiteX0-29" fmla="*/ 0 w 4958715"/>
              <a:gd name="connsiteY0-30" fmla="*/ 2163603 h 4571046"/>
              <a:gd name="connsiteX1-31" fmla="*/ 2199402 w 4958715"/>
              <a:gd name="connsiteY1-32" fmla="*/ 0 h 4571046"/>
              <a:gd name="connsiteX2-33" fmla="*/ 4608433 w 4958715"/>
              <a:gd name="connsiteY2-34" fmla="*/ 721360 h 4571046"/>
              <a:gd name="connsiteX3-35" fmla="*/ 4958715 w 4958715"/>
              <a:gd name="connsiteY3-36" fmla="*/ 2803683 h 4571046"/>
              <a:gd name="connsiteX4-37" fmla="*/ 3612753 w 4958715"/>
              <a:gd name="connsiteY4-38" fmla="*/ 4571046 h 4571046"/>
              <a:gd name="connsiteX5-39" fmla="*/ 1203722 w 4958715"/>
              <a:gd name="connsiteY5-40" fmla="*/ 4571046 h 4571046"/>
              <a:gd name="connsiteX6-41" fmla="*/ 0 w 4958715"/>
              <a:gd name="connsiteY6-42" fmla="*/ 2163603 h 4571046"/>
              <a:gd name="connsiteX0-43" fmla="*/ 0 w 4916043"/>
              <a:gd name="connsiteY0-44" fmla="*/ 1273587 h 4571046"/>
              <a:gd name="connsiteX1-45" fmla="*/ 2156730 w 4916043"/>
              <a:gd name="connsiteY1-46" fmla="*/ 0 h 4571046"/>
              <a:gd name="connsiteX2-47" fmla="*/ 4565761 w 4916043"/>
              <a:gd name="connsiteY2-48" fmla="*/ 721360 h 4571046"/>
              <a:gd name="connsiteX3-49" fmla="*/ 4916043 w 4916043"/>
              <a:gd name="connsiteY3-50" fmla="*/ 2803683 h 4571046"/>
              <a:gd name="connsiteX4-51" fmla="*/ 3570081 w 4916043"/>
              <a:gd name="connsiteY4-52" fmla="*/ 4571046 h 4571046"/>
              <a:gd name="connsiteX5-53" fmla="*/ 1161050 w 4916043"/>
              <a:gd name="connsiteY5-54" fmla="*/ 4571046 h 4571046"/>
              <a:gd name="connsiteX6-55" fmla="*/ 0 w 4916043"/>
              <a:gd name="connsiteY6-56" fmla="*/ 1273587 h 4571046"/>
              <a:gd name="connsiteX0-57" fmla="*/ 0 w 4916043"/>
              <a:gd name="connsiteY0-58" fmla="*/ 1273587 h 4571046"/>
              <a:gd name="connsiteX1-59" fmla="*/ 2156730 w 4916043"/>
              <a:gd name="connsiteY1-60" fmla="*/ 0 h 4571046"/>
              <a:gd name="connsiteX2-61" fmla="*/ 4565761 w 4916043"/>
              <a:gd name="connsiteY2-62" fmla="*/ 721360 h 4571046"/>
              <a:gd name="connsiteX3-63" fmla="*/ 4916043 w 4916043"/>
              <a:gd name="connsiteY3-64" fmla="*/ 2803683 h 4571046"/>
              <a:gd name="connsiteX4-65" fmla="*/ 3570081 w 4916043"/>
              <a:gd name="connsiteY4-66" fmla="*/ 4571046 h 4571046"/>
              <a:gd name="connsiteX5-67" fmla="*/ 21098 w 4916043"/>
              <a:gd name="connsiteY5-68" fmla="*/ 3815142 h 4571046"/>
              <a:gd name="connsiteX6-69" fmla="*/ 0 w 4916043"/>
              <a:gd name="connsiteY6-70" fmla="*/ 1273587 h 4571046"/>
              <a:gd name="connsiteX0-71" fmla="*/ 0 w 4916043"/>
              <a:gd name="connsiteY0-72" fmla="*/ 1273587 h 5066346"/>
              <a:gd name="connsiteX1-73" fmla="*/ 2156730 w 4916043"/>
              <a:gd name="connsiteY1-74" fmla="*/ 0 h 5066346"/>
              <a:gd name="connsiteX2-75" fmla="*/ 4565761 w 4916043"/>
              <a:gd name="connsiteY2-76" fmla="*/ 721360 h 5066346"/>
              <a:gd name="connsiteX3-77" fmla="*/ 4916043 w 4916043"/>
              <a:gd name="connsiteY3-78" fmla="*/ 2803683 h 5066346"/>
              <a:gd name="connsiteX4-79" fmla="*/ 2236581 w 4916043"/>
              <a:gd name="connsiteY4-80" fmla="*/ 5066346 h 5066346"/>
              <a:gd name="connsiteX5-81" fmla="*/ 21098 w 4916043"/>
              <a:gd name="connsiteY5-82" fmla="*/ 3815142 h 5066346"/>
              <a:gd name="connsiteX6-83" fmla="*/ 0 w 4916043"/>
              <a:gd name="connsiteY6-84" fmla="*/ 1273587 h 5066346"/>
              <a:gd name="connsiteX0-85" fmla="*/ 0 w 4565761"/>
              <a:gd name="connsiteY0-86" fmla="*/ 1273587 h 5066346"/>
              <a:gd name="connsiteX1-87" fmla="*/ 2156730 w 4565761"/>
              <a:gd name="connsiteY1-88" fmla="*/ 0 h 5066346"/>
              <a:gd name="connsiteX2-89" fmla="*/ 4565761 w 4565761"/>
              <a:gd name="connsiteY2-90" fmla="*/ 721360 h 5066346"/>
              <a:gd name="connsiteX3-91" fmla="*/ 4405503 w 4565761"/>
              <a:gd name="connsiteY3-92" fmla="*/ 3801903 h 5066346"/>
              <a:gd name="connsiteX4-93" fmla="*/ 2236581 w 4565761"/>
              <a:gd name="connsiteY4-94" fmla="*/ 5066346 h 5066346"/>
              <a:gd name="connsiteX5-95" fmla="*/ 21098 w 4565761"/>
              <a:gd name="connsiteY5-96" fmla="*/ 3815142 h 5066346"/>
              <a:gd name="connsiteX6-97" fmla="*/ 0 w 4565761"/>
              <a:gd name="connsiteY6-98" fmla="*/ 1273587 h 5066346"/>
              <a:gd name="connsiteX0-99" fmla="*/ 0 w 4405503"/>
              <a:gd name="connsiteY0-100" fmla="*/ 1273587 h 5066346"/>
              <a:gd name="connsiteX1-101" fmla="*/ 2156730 w 4405503"/>
              <a:gd name="connsiteY1-102" fmla="*/ 0 h 5066346"/>
              <a:gd name="connsiteX2-103" fmla="*/ 4398121 w 4405503"/>
              <a:gd name="connsiteY2-104" fmla="*/ 1277620 h 5066346"/>
              <a:gd name="connsiteX3-105" fmla="*/ 4405503 w 4405503"/>
              <a:gd name="connsiteY3-106" fmla="*/ 3801903 h 5066346"/>
              <a:gd name="connsiteX4-107" fmla="*/ 2236581 w 4405503"/>
              <a:gd name="connsiteY4-108" fmla="*/ 5066346 h 5066346"/>
              <a:gd name="connsiteX5-109" fmla="*/ 21098 w 4405503"/>
              <a:gd name="connsiteY5-110" fmla="*/ 3815142 h 5066346"/>
              <a:gd name="connsiteX6-111" fmla="*/ 0 w 4405503"/>
              <a:gd name="connsiteY6-112" fmla="*/ 1273587 h 506634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 dirty="0"/>
          </a:p>
        </p:txBody>
      </p:sp>
      <p:sp>
        <p:nvSpPr>
          <p:cNvPr id="45" name="Content placeholder 47" descr="Click icon to add picture"/>
          <p:cNvSpPr>
            <a:spLocks noGrp="1"/>
          </p:cNvSpPr>
          <p:nvPr>
            <p:ph type="body" sz="quarter" idx="59" hasCustomPrompt="1"/>
          </p:nvPr>
        </p:nvSpPr>
        <p:spPr>
          <a:xfrm>
            <a:off x="9309890" y="2032203"/>
            <a:ext cx="2098039" cy="70114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  <a:endParaRPr lang="en-US" altLang="zh-CN" dirty="0"/>
          </a:p>
        </p:txBody>
      </p:sp>
      <p:sp>
        <p:nvSpPr>
          <p:cNvPr id="46" name="Content placeholder 47"/>
          <p:cNvSpPr>
            <a:spLocks noGrp="1"/>
          </p:cNvSpPr>
          <p:nvPr>
            <p:ph type="body" sz="quarter" idx="60" hasCustomPrompt="1"/>
          </p:nvPr>
        </p:nvSpPr>
        <p:spPr>
          <a:xfrm>
            <a:off x="9309890" y="2746407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  <a:endParaRPr lang="en-US" altLang="zh-CN" dirty="0"/>
          </a:p>
        </p:txBody>
      </p:sp>
      <p:sp>
        <p:nvSpPr>
          <p:cNvPr id="49" name="Content placeholder 47"/>
          <p:cNvSpPr>
            <a:spLocks noGrp="1"/>
          </p:cNvSpPr>
          <p:nvPr>
            <p:ph type="pic" sz="quarter" idx="70"/>
          </p:nvPr>
        </p:nvSpPr>
        <p:spPr>
          <a:xfrm>
            <a:off x="4269796" y="3571991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-1" fmla="*/ 0 w 4816475"/>
              <a:gd name="connsiteY0-2" fmla="*/ 2407443 h 4814886"/>
              <a:gd name="connsiteX1-3" fmla="*/ 2199402 w 4816475"/>
              <a:gd name="connsiteY1-4" fmla="*/ 243840 h 4814886"/>
              <a:gd name="connsiteX2-5" fmla="*/ 3612753 w 4816475"/>
              <a:gd name="connsiteY2-6" fmla="*/ 0 h 4814886"/>
              <a:gd name="connsiteX3-7" fmla="*/ 4816475 w 4816475"/>
              <a:gd name="connsiteY3-8" fmla="*/ 2407443 h 4814886"/>
              <a:gd name="connsiteX4-9" fmla="*/ 3612753 w 4816475"/>
              <a:gd name="connsiteY4-10" fmla="*/ 4814886 h 4814886"/>
              <a:gd name="connsiteX5-11" fmla="*/ 1203722 w 4816475"/>
              <a:gd name="connsiteY5-12" fmla="*/ 4814886 h 4814886"/>
              <a:gd name="connsiteX6-13" fmla="*/ 0 w 4816475"/>
              <a:gd name="connsiteY6-14" fmla="*/ 2407443 h 4814886"/>
              <a:gd name="connsiteX0-15" fmla="*/ 0 w 4816475"/>
              <a:gd name="connsiteY0-16" fmla="*/ 2163603 h 4571046"/>
              <a:gd name="connsiteX1-17" fmla="*/ 2199402 w 4816475"/>
              <a:gd name="connsiteY1-18" fmla="*/ 0 h 4571046"/>
              <a:gd name="connsiteX2-19" fmla="*/ 4608433 w 4816475"/>
              <a:gd name="connsiteY2-20" fmla="*/ 721360 h 4571046"/>
              <a:gd name="connsiteX3-21" fmla="*/ 4816475 w 4816475"/>
              <a:gd name="connsiteY3-22" fmla="*/ 2163603 h 4571046"/>
              <a:gd name="connsiteX4-23" fmla="*/ 3612753 w 4816475"/>
              <a:gd name="connsiteY4-24" fmla="*/ 4571046 h 4571046"/>
              <a:gd name="connsiteX5-25" fmla="*/ 1203722 w 4816475"/>
              <a:gd name="connsiteY5-26" fmla="*/ 4571046 h 4571046"/>
              <a:gd name="connsiteX6-27" fmla="*/ 0 w 4816475"/>
              <a:gd name="connsiteY6-28" fmla="*/ 2163603 h 4571046"/>
              <a:gd name="connsiteX0-29" fmla="*/ 0 w 4958715"/>
              <a:gd name="connsiteY0-30" fmla="*/ 2163603 h 4571046"/>
              <a:gd name="connsiteX1-31" fmla="*/ 2199402 w 4958715"/>
              <a:gd name="connsiteY1-32" fmla="*/ 0 h 4571046"/>
              <a:gd name="connsiteX2-33" fmla="*/ 4608433 w 4958715"/>
              <a:gd name="connsiteY2-34" fmla="*/ 721360 h 4571046"/>
              <a:gd name="connsiteX3-35" fmla="*/ 4958715 w 4958715"/>
              <a:gd name="connsiteY3-36" fmla="*/ 2803683 h 4571046"/>
              <a:gd name="connsiteX4-37" fmla="*/ 3612753 w 4958715"/>
              <a:gd name="connsiteY4-38" fmla="*/ 4571046 h 4571046"/>
              <a:gd name="connsiteX5-39" fmla="*/ 1203722 w 4958715"/>
              <a:gd name="connsiteY5-40" fmla="*/ 4571046 h 4571046"/>
              <a:gd name="connsiteX6-41" fmla="*/ 0 w 4958715"/>
              <a:gd name="connsiteY6-42" fmla="*/ 2163603 h 4571046"/>
              <a:gd name="connsiteX0-43" fmla="*/ 0 w 4916043"/>
              <a:gd name="connsiteY0-44" fmla="*/ 1273587 h 4571046"/>
              <a:gd name="connsiteX1-45" fmla="*/ 2156730 w 4916043"/>
              <a:gd name="connsiteY1-46" fmla="*/ 0 h 4571046"/>
              <a:gd name="connsiteX2-47" fmla="*/ 4565761 w 4916043"/>
              <a:gd name="connsiteY2-48" fmla="*/ 721360 h 4571046"/>
              <a:gd name="connsiteX3-49" fmla="*/ 4916043 w 4916043"/>
              <a:gd name="connsiteY3-50" fmla="*/ 2803683 h 4571046"/>
              <a:gd name="connsiteX4-51" fmla="*/ 3570081 w 4916043"/>
              <a:gd name="connsiteY4-52" fmla="*/ 4571046 h 4571046"/>
              <a:gd name="connsiteX5-53" fmla="*/ 1161050 w 4916043"/>
              <a:gd name="connsiteY5-54" fmla="*/ 4571046 h 4571046"/>
              <a:gd name="connsiteX6-55" fmla="*/ 0 w 4916043"/>
              <a:gd name="connsiteY6-56" fmla="*/ 1273587 h 4571046"/>
              <a:gd name="connsiteX0-57" fmla="*/ 0 w 4916043"/>
              <a:gd name="connsiteY0-58" fmla="*/ 1273587 h 4571046"/>
              <a:gd name="connsiteX1-59" fmla="*/ 2156730 w 4916043"/>
              <a:gd name="connsiteY1-60" fmla="*/ 0 h 4571046"/>
              <a:gd name="connsiteX2-61" fmla="*/ 4565761 w 4916043"/>
              <a:gd name="connsiteY2-62" fmla="*/ 721360 h 4571046"/>
              <a:gd name="connsiteX3-63" fmla="*/ 4916043 w 4916043"/>
              <a:gd name="connsiteY3-64" fmla="*/ 2803683 h 4571046"/>
              <a:gd name="connsiteX4-65" fmla="*/ 3570081 w 4916043"/>
              <a:gd name="connsiteY4-66" fmla="*/ 4571046 h 4571046"/>
              <a:gd name="connsiteX5-67" fmla="*/ 21098 w 4916043"/>
              <a:gd name="connsiteY5-68" fmla="*/ 3815142 h 4571046"/>
              <a:gd name="connsiteX6-69" fmla="*/ 0 w 4916043"/>
              <a:gd name="connsiteY6-70" fmla="*/ 1273587 h 4571046"/>
              <a:gd name="connsiteX0-71" fmla="*/ 0 w 4916043"/>
              <a:gd name="connsiteY0-72" fmla="*/ 1273587 h 5066346"/>
              <a:gd name="connsiteX1-73" fmla="*/ 2156730 w 4916043"/>
              <a:gd name="connsiteY1-74" fmla="*/ 0 h 5066346"/>
              <a:gd name="connsiteX2-75" fmla="*/ 4565761 w 4916043"/>
              <a:gd name="connsiteY2-76" fmla="*/ 721360 h 5066346"/>
              <a:gd name="connsiteX3-77" fmla="*/ 4916043 w 4916043"/>
              <a:gd name="connsiteY3-78" fmla="*/ 2803683 h 5066346"/>
              <a:gd name="connsiteX4-79" fmla="*/ 2236581 w 4916043"/>
              <a:gd name="connsiteY4-80" fmla="*/ 5066346 h 5066346"/>
              <a:gd name="connsiteX5-81" fmla="*/ 21098 w 4916043"/>
              <a:gd name="connsiteY5-82" fmla="*/ 3815142 h 5066346"/>
              <a:gd name="connsiteX6-83" fmla="*/ 0 w 4916043"/>
              <a:gd name="connsiteY6-84" fmla="*/ 1273587 h 5066346"/>
              <a:gd name="connsiteX0-85" fmla="*/ 0 w 4565761"/>
              <a:gd name="connsiteY0-86" fmla="*/ 1273587 h 5066346"/>
              <a:gd name="connsiteX1-87" fmla="*/ 2156730 w 4565761"/>
              <a:gd name="connsiteY1-88" fmla="*/ 0 h 5066346"/>
              <a:gd name="connsiteX2-89" fmla="*/ 4565761 w 4565761"/>
              <a:gd name="connsiteY2-90" fmla="*/ 721360 h 5066346"/>
              <a:gd name="connsiteX3-91" fmla="*/ 4405503 w 4565761"/>
              <a:gd name="connsiteY3-92" fmla="*/ 3801903 h 5066346"/>
              <a:gd name="connsiteX4-93" fmla="*/ 2236581 w 4565761"/>
              <a:gd name="connsiteY4-94" fmla="*/ 5066346 h 5066346"/>
              <a:gd name="connsiteX5-95" fmla="*/ 21098 w 4565761"/>
              <a:gd name="connsiteY5-96" fmla="*/ 3815142 h 5066346"/>
              <a:gd name="connsiteX6-97" fmla="*/ 0 w 4565761"/>
              <a:gd name="connsiteY6-98" fmla="*/ 1273587 h 5066346"/>
              <a:gd name="connsiteX0-99" fmla="*/ 0 w 4405503"/>
              <a:gd name="connsiteY0-100" fmla="*/ 1273587 h 5066346"/>
              <a:gd name="connsiteX1-101" fmla="*/ 2156730 w 4405503"/>
              <a:gd name="connsiteY1-102" fmla="*/ 0 h 5066346"/>
              <a:gd name="connsiteX2-103" fmla="*/ 4398121 w 4405503"/>
              <a:gd name="connsiteY2-104" fmla="*/ 1277620 h 5066346"/>
              <a:gd name="connsiteX3-105" fmla="*/ 4405503 w 4405503"/>
              <a:gd name="connsiteY3-106" fmla="*/ 3801903 h 5066346"/>
              <a:gd name="connsiteX4-107" fmla="*/ 2236581 w 4405503"/>
              <a:gd name="connsiteY4-108" fmla="*/ 5066346 h 5066346"/>
              <a:gd name="connsiteX5-109" fmla="*/ 21098 w 4405503"/>
              <a:gd name="connsiteY5-110" fmla="*/ 3815142 h 5066346"/>
              <a:gd name="connsiteX6-111" fmla="*/ 0 w 4405503"/>
              <a:gd name="connsiteY6-112" fmla="*/ 1273587 h 506634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7" name="Content placeholder 47" descr="Click icon to add picture"/>
          <p:cNvSpPr>
            <a:spLocks noGrp="1"/>
          </p:cNvSpPr>
          <p:nvPr>
            <p:ph type="body" sz="quarter" idx="61" hasCustomPrompt="1"/>
          </p:nvPr>
        </p:nvSpPr>
        <p:spPr>
          <a:xfrm>
            <a:off x="5520210" y="3775516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  <a:endParaRPr lang="en-US" altLang="zh-CN" dirty="0"/>
          </a:p>
        </p:txBody>
      </p:sp>
      <p:sp>
        <p:nvSpPr>
          <p:cNvPr id="50" name="Content placeholder 47"/>
          <p:cNvSpPr>
            <a:spLocks noGrp="1"/>
          </p:cNvSpPr>
          <p:nvPr>
            <p:ph type="body" sz="quarter" idx="62" hasCustomPrompt="1"/>
          </p:nvPr>
        </p:nvSpPr>
        <p:spPr>
          <a:xfrm>
            <a:off x="5520211" y="4312077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  <a:endParaRPr lang="en-US" altLang="zh-CN" dirty="0"/>
          </a:p>
        </p:txBody>
      </p:sp>
      <p:sp>
        <p:nvSpPr>
          <p:cNvPr id="62" name="Content placeholder 47"/>
          <p:cNvSpPr>
            <a:spLocks noGrp="1"/>
          </p:cNvSpPr>
          <p:nvPr>
            <p:ph type="pic" sz="quarter" idx="74"/>
          </p:nvPr>
        </p:nvSpPr>
        <p:spPr>
          <a:xfrm>
            <a:off x="8059916" y="3571991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-1" fmla="*/ 0 w 4816475"/>
              <a:gd name="connsiteY0-2" fmla="*/ 2407443 h 4814886"/>
              <a:gd name="connsiteX1-3" fmla="*/ 2199402 w 4816475"/>
              <a:gd name="connsiteY1-4" fmla="*/ 243840 h 4814886"/>
              <a:gd name="connsiteX2-5" fmla="*/ 3612753 w 4816475"/>
              <a:gd name="connsiteY2-6" fmla="*/ 0 h 4814886"/>
              <a:gd name="connsiteX3-7" fmla="*/ 4816475 w 4816475"/>
              <a:gd name="connsiteY3-8" fmla="*/ 2407443 h 4814886"/>
              <a:gd name="connsiteX4-9" fmla="*/ 3612753 w 4816475"/>
              <a:gd name="connsiteY4-10" fmla="*/ 4814886 h 4814886"/>
              <a:gd name="connsiteX5-11" fmla="*/ 1203722 w 4816475"/>
              <a:gd name="connsiteY5-12" fmla="*/ 4814886 h 4814886"/>
              <a:gd name="connsiteX6-13" fmla="*/ 0 w 4816475"/>
              <a:gd name="connsiteY6-14" fmla="*/ 2407443 h 4814886"/>
              <a:gd name="connsiteX0-15" fmla="*/ 0 w 4816475"/>
              <a:gd name="connsiteY0-16" fmla="*/ 2163603 h 4571046"/>
              <a:gd name="connsiteX1-17" fmla="*/ 2199402 w 4816475"/>
              <a:gd name="connsiteY1-18" fmla="*/ 0 h 4571046"/>
              <a:gd name="connsiteX2-19" fmla="*/ 4608433 w 4816475"/>
              <a:gd name="connsiteY2-20" fmla="*/ 721360 h 4571046"/>
              <a:gd name="connsiteX3-21" fmla="*/ 4816475 w 4816475"/>
              <a:gd name="connsiteY3-22" fmla="*/ 2163603 h 4571046"/>
              <a:gd name="connsiteX4-23" fmla="*/ 3612753 w 4816475"/>
              <a:gd name="connsiteY4-24" fmla="*/ 4571046 h 4571046"/>
              <a:gd name="connsiteX5-25" fmla="*/ 1203722 w 4816475"/>
              <a:gd name="connsiteY5-26" fmla="*/ 4571046 h 4571046"/>
              <a:gd name="connsiteX6-27" fmla="*/ 0 w 4816475"/>
              <a:gd name="connsiteY6-28" fmla="*/ 2163603 h 4571046"/>
              <a:gd name="connsiteX0-29" fmla="*/ 0 w 4958715"/>
              <a:gd name="connsiteY0-30" fmla="*/ 2163603 h 4571046"/>
              <a:gd name="connsiteX1-31" fmla="*/ 2199402 w 4958715"/>
              <a:gd name="connsiteY1-32" fmla="*/ 0 h 4571046"/>
              <a:gd name="connsiteX2-33" fmla="*/ 4608433 w 4958715"/>
              <a:gd name="connsiteY2-34" fmla="*/ 721360 h 4571046"/>
              <a:gd name="connsiteX3-35" fmla="*/ 4958715 w 4958715"/>
              <a:gd name="connsiteY3-36" fmla="*/ 2803683 h 4571046"/>
              <a:gd name="connsiteX4-37" fmla="*/ 3612753 w 4958715"/>
              <a:gd name="connsiteY4-38" fmla="*/ 4571046 h 4571046"/>
              <a:gd name="connsiteX5-39" fmla="*/ 1203722 w 4958715"/>
              <a:gd name="connsiteY5-40" fmla="*/ 4571046 h 4571046"/>
              <a:gd name="connsiteX6-41" fmla="*/ 0 w 4958715"/>
              <a:gd name="connsiteY6-42" fmla="*/ 2163603 h 4571046"/>
              <a:gd name="connsiteX0-43" fmla="*/ 0 w 4916043"/>
              <a:gd name="connsiteY0-44" fmla="*/ 1273587 h 4571046"/>
              <a:gd name="connsiteX1-45" fmla="*/ 2156730 w 4916043"/>
              <a:gd name="connsiteY1-46" fmla="*/ 0 h 4571046"/>
              <a:gd name="connsiteX2-47" fmla="*/ 4565761 w 4916043"/>
              <a:gd name="connsiteY2-48" fmla="*/ 721360 h 4571046"/>
              <a:gd name="connsiteX3-49" fmla="*/ 4916043 w 4916043"/>
              <a:gd name="connsiteY3-50" fmla="*/ 2803683 h 4571046"/>
              <a:gd name="connsiteX4-51" fmla="*/ 3570081 w 4916043"/>
              <a:gd name="connsiteY4-52" fmla="*/ 4571046 h 4571046"/>
              <a:gd name="connsiteX5-53" fmla="*/ 1161050 w 4916043"/>
              <a:gd name="connsiteY5-54" fmla="*/ 4571046 h 4571046"/>
              <a:gd name="connsiteX6-55" fmla="*/ 0 w 4916043"/>
              <a:gd name="connsiteY6-56" fmla="*/ 1273587 h 4571046"/>
              <a:gd name="connsiteX0-57" fmla="*/ 0 w 4916043"/>
              <a:gd name="connsiteY0-58" fmla="*/ 1273587 h 4571046"/>
              <a:gd name="connsiteX1-59" fmla="*/ 2156730 w 4916043"/>
              <a:gd name="connsiteY1-60" fmla="*/ 0 h 4571046"/>
              <a:gd name="connsiteX2-61" fmla="*/ 4565761 w 4916043"/>
              <a:gd name="connsiteY2-62" fmla="*/ 721360 h 4571046"/>
              <a:gd name="connsiteX3-63" fmla="*/ 4916043 w 4916043"/>
              <a:gd name="connsiteY3-64" fmla="*/ 2803683 h 4571046"/>
              <a:gd name="connsiteX4-65" fmla="*/ 3570081 w 4916043"/>
              <a:gd name="connsiteY4-66" fmla="*/ 4571046 h 4571046"/>
              <a:gd name="connsiteX5-67" fmla="*/ 21098 w 4916043"/>
              <a:gd name="connsiteY5-68" fmla="*/ 3815142 h 4571046"/>
              <a:gd name="connsiteX6-69" fmla="*/ 0 w 4916043"/>
              <a:gd name="connsiteY6-70" fmla="*/ 1273587 h 4571046"/>
              <a:gd name="connsiteX0-71" fmla="*/ 0 w 4916043"/>
              <a:gd name="connsiteY0-72" fmla="*/ 1273587 h 5066346"/>
              <a:gd name="connsiteX1-73" fmla="*/ 2156730 w 4916043"/>
              <a:gd name="connsiteY1-74" fmla="*/ 0 h 5066346"/>
              <a:gd name="connsiteX2-75" fmla="*/ 4565761 w 4916043"/>
              <a:gd name="connsiteY2-76" fmla="*/ 721360 h 5066346"/>
              <a:gd name="connsiteX3-77" fmla="*/ 4916043 w 4916043"/>
              <a:gd name="connsiteY3-78" fmla="*/ 2803683 h 5066346"/>
              <a:gd name="connsiteX4-79" fmla="*/ 2236581 w 4916043"/>
              <a:gd name="connsiteY4-80" fmla="*/ 5066346 h 5066346"/>
              <a:gd name="connsiteX5-81" fmla="*/ 21098 w 4916043"/>
              <a:gd name="connsiteY5-82" fmla="*/ 3815142 h 5066346"/>
              <a:gd name="connsiteX6-83" fmla="*/ 0 w 4916043"/>
              <a:gd name="connsiteY6-84" fmla="*/ 1273587 h 5066346"/>
              <a:gd name="connsiteX0-85" fmla="*/ 0 w 4565761"/>
              <a:gd name="connsiteY0-86" fmla="*/ 1273587 h 5066346"/>
              <a:gd name="connsiteX1-87" fmla="*/ 2156730 w 4565761"/>
              <a:gd name="connsiteY1-88" fmla="*/ 0 h 5066346"/>
              <a:gd name="connsiteX2-89" fmla="*/ 4565761 w 4565761"/>
              <a:gd name="connsiteY2-90" fmla="*/ 721360 h 5066346"/>
              <a:gd name="connsiteX3-91" fmla="*/ 4405503 w 4565761"/>
              <a:gd name="connsiteY3-92" fmla="*/ 3801903 h 5066346"/>
              <a:gd name="connsiteX4-93" fmla="*/ 2236581 w 4565761"/>
              <a:gd name="connsiteY4-94" fmla="*/ 5066346 h 5066346"/>
              <a:gd name="connsiteX5-95" fmla="*/ 21098 w 4565761"/>
              <a:gd name="connsiteY5-96" fmla="*/ 3815142 h 5066346"/>
              <a:gd name="connsiteX6-97" fmla="*/ 0 w 4565761"/>
              <a:gd name="connsiteY6-98" fmla="*/ 1273587 h 5066346"/>
              <a:gd name="connsiteX0-99" fmla="*/ 0 w 4405503"/>
              <a:gd name="connsiteY0-100" fmla="*/ 1273587 h 5066346"/>
              <a:gd name="connsiteX1-101" fmla="*/ 2156730 w 4405503"/>
              <a:gd name="connsiteY1-102" fmla="*/ 0 h 5066346"/>
              <a:gd name="connsiteX2-103" fmla="*/ 4398121 w 4405503"/>
              <a:gd name="connsiteY2-104" fmla="*/ 1277620 h 5066346"/>
              <a:gd name="connsiteX3-105" fmla="*/ 4405503 w 4405503"/>
              <a:gd name="connsiteY3-106" fmla="*/ 3801903 h 5066346"/>
              <a:gd name="connsiteX4-107" fmla="*/ 2236581 w 4405503"/>
              <a:gd name="connsiteY4-108" fmla="*/ 5066346 h 5066346"/>
              <a:gd name="connsiteX5-109" fmla="*/ 21098 w 4405503"/>
              <a:gd name="connsiteY5-110" fmla="*/ 3815142 h 5066346"/>
              <a:gd name="connsiteX6-111" fmla="*/ 0 w 4405503"/>
              <a:gd name="connsiteY6-112" fmla="*/ 1273587 h 506634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51" name="Content placeholder 47" descr="Click icon to add picture"/>
          <p:cNvSpPr>
            <a:spLocks noGrp="1"/>
          </p:cNvSpPr>
          <p:nvPr>
            <p:ph type="body" sz="quarter" idx="63" hasCustomPrompt="1"/>
          </p:nvPr>
        </p:nvSpPr>
        <p:spPr>
          <a:xfrm>
            <a:off x="9309889" y="3775516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  <a:endParaRPr lang="en-US" altLang="zh-CN" dirty="0"/>
          </a:p>
        </p:txBody>
      </p:sp>
      <p:sp>
        <p:nvSpPr>
          <p:cNvPr id="52" name="Content placeholder 47"/>
          <p:cNvSpPr>
            <a:spLocks noGrp="1"/>
          </p:cNvSpPr>
          <p:nvPr>
            <p:ph type="body" sz="quarter" idx="64" hasCustomPrompt="1"/>
          </p:nvPr>
        </p:nvSpPr>
        <p:spPr>
          <a:xfrm>
            <a:off x="9309891" y="4312077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  <a:endParaRPr lang="en-US" altLang="zh-CN" dirty="0"/>
          </a:p>
        </p:txBody>
      </p:sp>
      <p:sp>
        <p:nvSpPr>
          <p:cNvPr id="55" name="Content placeholder 47"/>
          <p:cNvSpPr>
            <a:spLocks noGrp="1"/>
          </p:cNvSpPr>
          <p:nvPr>
            <p:ph type="pic" sz="quarter" idx="71"/>
          </p:nvPr>
        </p:nvSpPr>
        <p:spPr>
          <a:xfrm>
            <a:off x="4269796" y="5153614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-1" fmla="*/ 0 w 4816475"/>
              <a:gd name="connsiteY0-2" fmla="*/ 2407443 h 4814886"/>
              <a:gd name="connsiteX1-3" fmla="*/ 2199402 w 4816475"/>
              <a:gd name="connsiteY1-4" fmla="*/ 243840 h 4814886"/>
              <a:gd name="connsiteX2-5" fmla="*/ 3612753 w 4816475"/>
              <a:gd name="connsiteY2-6" fmla="*/ 0 h 4814886"/>
              <a:gd name="connsiteX3-7" fmla="*/ 4816475 w 4816475"/>
              <a:gd name="connsiteY3-8" fmla="*/ 2407443 h 4814886"/>
              <a:gd name="connsiteX4-9" fmla="*/ 3612753 w 4816475"/>
              <a:gd name="connsiteY4-10" fmla="*/ 4814886 h 4814886"/>
              <a:gd name="connsiteX5-11" fmla="*/ 1203722 w 4816475"/>
              <a:gd name="connsiteY5-12" fmla="*/ 4814886 h 4814886"/>
              <a:gd name="connsiteX6-13" fmla="*/ 0 w 4816475"/>
              <a:gd name="connsiteY6-14" fmla="*/ 2407443 h 4814886"/>
              <a:gd name="connsiteX0-15" fmla="*/ 0 w 4816475"/>
              <a:gd name="connsiteY0-16" fmla="*/ 2163603 h 4571046"/>
              <a:gd name="connsiteX1-17" fmla="*/ 2199402 w 4816475"/>
              <a:gd name="connsiteY1-18" fmla="*/ 0 h 4571046"/>
              <a:gd name="connsiteX2-19" fmla="*/ 4608433 w 4816475"/>
              <a:gd name="connsiteY2-20" fmla="*/ 721360 h 4571046"/>
              <a:gd name="connsiteX3-21" fmla="*/ 4816475 w 4816475"/>
              <a:gd name="connsiteY3-22" fmla="*/ 2163603 h 4571046"/>
              <a:gd name="connsiteX4-23" fmla="*/ 3612753 w 4816475"/>
              <a:gd name="connsiteY4-24" fmla="*/ 4571046 h 4571046"/>
              <a:gd name="connsiteX5-25" fmla="*/ 1203722 w 4816475"/>
              <a:gd name="connsiteY5-26" fmla="*/ 4571046 h 4571046"/>
              <a:gd name="connsiteX6-27" fmla="*/ 0 w 4816475"/>
              <a:gd name="connsiteY6-28" fmla="*/ 2163603 h 4571046"/>
              <a:gd name="connsiteX0-29" fmla="*/ 0 w 4958715"/>
              <a:gd name="connsiteY0-30" fmla="*/ 2163603 h 4571046"/>
              <a:gd name="connsiteX1-31" fmla="*/ 2199402 w 4958715"/>
              <a:gd name="connsiteY1-32" fmla="*/ 0 h 4571046"/>
              <a:gd name="connsiteX2-33" fmla="*/ 4608433 w 4958715"/>
              <a:gd name="connsiteY2-34" fmla="*/ 721360 h 4571046"/>
              <a:gd name="connsiteX3-35" fmla="*/ 4958715 w 4958715"/>
              <a:gd name="connsiteY3-36" fmla="*/ 2803683 h 4571046"/>
              <a:gd name="connsiteX4-37" fmla="*/ 3612753 w 4958715"/>
              <a:gd name="connsiteY4-38" fmla="*/ 4571046 h 4571046"/>
              <a:gd name="connsiteX5-39" fmla="*/ 1203722 w 4958715"/>
              <a:gd name="connsiteY5-40" fmla="*/ 4571046 h 4571046"/>
              <a:gd name="connsiteX6-41" fmla="*/ 0 w 4958715"/>
              <a:gd name="connsiteY6-42" fmla="*/ 2163603 h 4571046"/>
              <a:gd name="connsiteX0-43" fmla="*/ 0 w 4916043"/>
              <a:gd name="connsiteY0-44" fmla="*/ 1273587 h 4571046"/>
              <a:gd name="connsiteX1-45" fmla="*/ 2156730 w 4916043"/>
              <a:gd name="connsiteY1-46" fmla="*/ 0 h 4571046"/>
              <a:gd name="connsiteX2-47" fmla="*/ 4565761 w 4916043"/>
              <a:gd name="connsiteY2-48" fmla="*/ 721360 h 4571046"/>
              <a:gd name="connsiteX3-49" fmla="*/ 4916043 w 4916043"/>
              <a:gd name="connsiteY3-50" fmla="*/ 2803683 h 4571046"/>
              <a:gd name="connsiteX4-51" fmla="*/ 3570081 w 4916043"/>
              <a:gd name="connsiteY4-52" fmla="*/ 4571046 h 4571046"/>
              <a:gd name="connsiteX5-53" fmla="*/ 1161050 w 4916043"/>
              <a:gd name="connsiteY5-54" fmla="*/ 4571046 h 4571046"/>
              <a:gd name="connsiteX6-55" fmla="*/ 0 w 4916043"/>
              <a:gd name="connsiteY6-56" fmla="*/ 1273587 h 4571046"/>
              <a:gd name="connsiteX0-57" fmla="*/ 0 w 4916043"/>
              <a:gd name="connsiteY0-58" fmla="*/ 1273587 h 4571046"/>
              <a:gd name="connsiteX1-59" fmla="*/ 2156730 w 4916043"/>
              <a:gd name="connsiteY1-60" fmla="*/ 0 h 4571046"/>
              <a:gd name="connsiteX2-61" fmla="*/ 4565761 w 4916043"/>
              <a:gd name="connsiteY2-62" fmla="*/ 721360 h 4571046"/>
              <a:gd name="connsiteX3-63" fmla="*/ 4916043 w 4916043"/>
              <a:gd name="connsiteY3-64" fmla="*/ 2803683 h 4571046"/>
              <a:gd name="connsiteX4-65" fmla="*/ 3570081 w 4916043"/>
              <a:gd name="connsiteY4-66" fmla="*/ 4571046 h 4571046"/>
              <a:gd name="connsiteX5-67" fmla="*/ 21098 w 4916043"/>
              <a:gd name="connsiteY5-68" fmla="*/ 3815142 h 4571046"/>
              <a:gd name="connsiteX6-69" fmla="*/ 0 w 4916043"/>
              <a:gd name="connsiteY6-70" fmla="*/ 1273587 h 4571046"/>
              <a:gd name="connsiteX0-71" fmla="*/ 0 w 4916043"/>
              <a:gd name="connsiteY0-72" fmla="*/ 1273587 h 5066346"/>
              <a:gd name="connsiteX1-73" fmla="*/ 2156730 w 4916043"/>
              <a:gd name="connsiteY1-74" fmla="*/ 0 h 5066346"/>
              <a:gd name="connsiteX2-75" fmla="*/ 4565761 w 4916043"/>
              <a:gd name="connsiteY2-76" fmla="*/ 721360 h 5066346"/>
              <a:gd name="connsiteX3-77" fmla="*/ 4916043 w 4916043"/>
              <a:gd name="connsiteY3-78" fmla="*/ 2803683 h 5066346"/>
              <a:gd name="connsiteX4-79" fmla="*/ 2236581 w 4916043"/>
              <a:gd name="connsiteY4-80" fmla="*/ 5066346 h 5066346"/>
              <a:gd name="connsiteX5-81" fmla="*/ 21098 w 4916043"/>
              <a:gd name="connsiteY5-82" fmla="*/ 3815142 h 5066346"/>
              <a:gd name="connsiteX6-83" fmla="*/ 0 w 4916043"/>
              <a:gd name="connsiteY6-84" fmla="*/ 1273587 h 5066346"/>
              <a:gd name="connsiteX0-85" fmla="*/ 0 w 4565761"/>
              <a:gd name="connsiteY0-86" fmla="*/ 1273587 h 5066346"/>
              <a:gd name="connsiteX1-87" fmla="*/ 2156730 w 4565761"/>
              <a:gd name="connsiteY1-88" fmla="*/ 0 h 5066346"/>
              <a:gd name="connsiteX2-89" fmla="*/ 4565761 w 4565761"/>
              <a:gd name="connsiteY2-90" fmla="*/ 721360 h 5066346"/>
              <a:gd name="connsiteX3-91" fmla="*/ 4405503 w 4565761"/>
              <a:gd name="connsiteY3-92" fmla="*/ 3801903 h 5066346"/>
              <a:gd name="connsiteX4-93" fmla="*/ 2236581 w 4565761"/>
              <a:gd name="connsiteY4-94" fmla="*/ 5066346 h 5066346"/>
              <a:gd name="connsiteX5-95" fmla="*/ 21098 w 4565761"/>
              <a:gd name="connsiteY5-96" fmla="*/ 3815142 h 5066346"/>
              <a:gd name="connsiteX6-97" fmla="*/ 0 w 4565761"/>
              <a:gd name="connsiteY6-98" fmla="*/ 1273587 h 5066346"/>
              <a:gd name="connsiteX0-99" fmla="*/ 0 w 4405503"/>
              <a:gd name="connsiteY0-100" fmla="*/ 1273587 h 5066346"/>
              <a:gd name="connsiteX1-101" fmla="*/ 2156730 w 4405503"/>
              <a:gd name="connsiteY1-102" fmla="*/ 0 h 5066346"/>
              <a:gd name="connsiteX2-103" fmla="*/ 4398121 w 4405503"/>
              <a:gd name="connsiteY2-104" fmla="*/ 1277620 h 5066346"/>
              <a:gd name="connsiteX3-105" fmla="*/ 4405503 w 4405503"/>
              <a:gd name="connsiteY3-106" fmla="*/ 3801903 h 5066346"/>
              <a:gd name="connsiteX4-107" fmla="*/ 2236581 w 4405503"/>
              <a:gd name="connsiteY4-108" fmla="*/ 5066346 h 5066346"/>
              <a:gd name="connsiteX5-109" fmla="*/ 21098 w 4405503"/>
              <a:gd name="connsiteY5-110" fmla="*/ 3815142 h 5066346"/>
              <a:gd name="connsiteX6-111" fmla="*/ 0 w 4405503"/>
              <a:gd name="connsiteY6-112" fmla="*/ 1273587 h 506634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53" name="Content placeholder 47" descr="Click icon to add picture"/>
          <p:cNvSpPr>
            <a:spLocks noGrp="1"/>
          </p:cNvSpPr>
          <p:nvPr>
            <p:ph type="body" sz="quarter" idx="65" hasCustomPrompt="1"/>
          </p:nvPr>
        </p:nvSpPr>
        <p:spPr>
          <a:xfrm>
            <a:off x="5520210" y="536944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  <a:endParaRPr lang="en-US" altLang="zh-CN" dirty="0"/>
          </a:p>
        </p:txBody>
      </p:sp>
      <p:sp>
        <p:nvSpPr>
          <p:cNvPr id="58" name="Content placeholder 47"/>
          <p:cNvSpPr>
            <a:spLocks noGrp="1"/>
          </p:cNvSpPr>
          <p:nvPr>
            <p:ph type="body" sz="quarter" idx="66" hasCustomPrompt="1"/>
          </p:nvPr>
        </p:nvSpPr>
        <p:spPr>
          <a:xfrm>
            <a:off x="5520211" y="5901594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  <a:endParaRPr lang="en-US" altLang="zh-CN" dirty="0"/>
          </a:p>
        </p:txBody>
      </p:sp>
      <p:sp>
        <p:nvSpPr>
          <p:cNvPr id="63" name="Content placeholder 47"/>
          <p:cNvSpPr>
            <a:spLocks noGrp="1"/>
          </p:cNvSpPr>
          <p:nvPr>
            <p:ph type="pic" sz="quarter" idx="75"/>
          </p:nvPr>
        </p:nvSpPr>
        <p:spPr>
          <a:xfrm>
            <a:off x="8059916" y="5153614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-1" fmla="*/ 0 w 4816475"/>
              <a:gd name="connsiteY0-2" fmla="*/ 2407443 h 4814886"/>
              <a:gd name="connsiteX1-3" fmla="*/ 2199402 w 4816475"/>
              <a:gd name="connsiteY1-4" fmla="*/ 243840 h 4814886"/>
              <a:gd name="connsiteX2-5" fmla="*/ 3612753 w 4816475"/>
              <a:gd name="connsiteY2-6" fmla="*/ 0 h 4814886"/>
              <a:gd name="connsiteX3-7" fmla="*/ 4816475 w 4816475"/>
              <a:gd name="connsiteY3-8" fmla="*/ 2407443 h 4814886"/>
              <a:gd name="connsiteX4-9" fmla="*/ 3612753 w 4816475"/>
              <a:gd name="connsiteY4-10" fmla="*/ 4814886 h 4814886"/>
              <a:gd name="connsiteX5-11" fmla="*/ 1203722 w 4816475"/>
              <a:gd name="connsiteY5-12" fmla="*/ 4814886 h 4814886"/>
              <a:gd name="connsiteX6-13" fmla="*/ 0 w 4816475"/>
              <a:gd name="connsiteY6-14" fmla="*/ 2407443 h 4814886"/>
              <a:gd name="connsiteX0-15" fmla="*/ 0 w 4816475"/>
              <a:gd name="connsiteY0-16" fmla="*/ 2163603 h 4571046"/>
              <a:gd name="connsiteX1-17" fmla="*/ 2199402 w 4816475"/>
              <a:gd name="connsiteY1-18" fmla="*/ 0 h 4571046"/>
              <a:gd name="connsiteX2-19" fmla="*/ 4608433 w 4816475"/>
              <a:gd name="connsiteY2-20" fmla="*/ 721360 h 4571046"/>
              <a:gd name="connsiteX3-21" fmla="*/ 4816475 w 4816475"/>
              <a:gd name="connsiteY3-22" fmla="*/ 2163603 h 4571046"/>
              <a:gd name="connsiteX4-23" fmla="*/ 3612753 w 4816475"/>
              <a:gd name="connsiteY4-24" fmla="*/ 4571046 h 4571046"/>
              <a:gd name="connsiteX5-25" fmla="*/ 1203722 w 4816475"/>
              <a:gd name="connsiteY5-26" fmla="*/ 4571046 h 4571046"/>
              <a:gd name="connsiteX6-27" fmla="*/ 0 w 4816475"/>
              <a:gd name="connsiteY6-28" fmla="*/ 2163603 h 4571046"/>
              <a:gd name="connsiteX0-29" fmla="*/ 0 w 4958715"/>
              <a:gd name="connsiteY0-30" fmla="*/ 2163603 h 4571046"/>
              <a:gd name="connsiteX1-31" fmla="*/ 2199402 w 4958715"/>
              <a:gd name="connsiteY1-32" fmla="*/ 0 h 4571046"/>
              <a:gd name="connsiteX2-33" fmla="*/ 4608433 w 4958715"/>
              <a:gd name="connsiteY2-34" fmla="*/ 721360 h 4571046"/>
              <a:gd name="connsiteX3-35" fmla="*/ 4958715 w 4958715"/>
              <a:gd name="connsiteY3-36" fmla="*/ 2803683 h 4571046"/>
              <a:gd name="connsiteX4-37" fmla="*/ 3612753 w 4958715"/>
              <a:gd name="connsiteY4-38" fmla="*/ 4571046 h 4571046"/>
              <a:gd name="connsiteX5-39" fmla="*/ 1203722 w 4958715"/>
              <a:gd name="connsiteY5-40" fmla="*/ 4571046 h 4571046"/>
              <a:gd name="connsiteX6-41" fmla="*/ 0 w 4958715"/>
              <a:gd name="connsiteY6-42" fmla="*/ 2163603 h 4571046"/>
              <a:gd name="connsiteX0-43" fmla="*/ 0 w 4916043"/>
              <a:gd name="connsiteY0-44" fmla="*/ 1273587 h 4571046"/>
              <a:gd name="connsiteX1-45" fmla="*/ 2156730 w 4916043"/>
              <a:gd name="connsiteY1-46" fmla="*/ 0 h 4571046"/>
              <a:gd name="connsiteX2-47" fmla="*/ 4565761 w 4916043"/>
              <a:gd name="connsiteY2-48" fmla="*/ 721360 h 4571046"/>
              <a:gd name="connsiteX3-49" fmla="*/ 4916043 w 4916043"/>
              <a:gd name="connsiteY3-50" fmla="*/ 2803683 h 4571046"/>
              <a:gd name="connsiteX4-51" fmla="*/ 3570081 w 4916043"/>
              <a:gd name="connsiteY4-52" fmla="*/ 4571046 h 4571046"/>
              <a:gd name="connsiteX5-53" fmla="*/ 1161050 w 4916043"/>
              <a:gd name="connsiteY5-54" fmla="*/ 4571046 h 4571046"/>
              <a:gd name="connsiteX6-55" fmla="*/ 0 w 4916043"/>
              <a:gd name="connsiteY6-56" fmla="*/ 1273587 h 4571046"/>
              <a:gd name="connsiteX0-57" fmla="*/ 0 w 4916043"/>
              <a:gd name="connsiteY0-58" fmla="*/ 1273587 h 4571046"/>
              <a:gd name="connsiteX1-59" fmla="*/ 2156730 w 4916043"/>
              <a:gd name="connsiteY1-60" fmla="*/ 0 h 4571046"/>
              <a:gd name="connsiteX2-61" fmla="*/ 4565761 w 4916043"/>
              <a:gd name="connsiteY2-62" fmla="*/ 721360 h 4571046"/>
              <a:gd name="connsiteX3-63" fmla="*/ 4916043 w 4916043"/>
              <a:gd name="connsiteY3-64" fmla="*/ 2803683 h 4571046"/>
              <a:gd name="connsiteX4-65" fmla="*/ 3570081 w 4916043"/>
              <a:gd name="connsiteY4-66" fmla="*/ 4571046 h 4571046"/>
              <a:gd name="connsiteX5-67" fmla="*/ 21098 w 4916043"/>
              <a:gd name="connsiteY5-68" fmla="*/ 3815142 h 4571046"/>
              <a:gd name="connsiteX6-69" fmla="*/ 0 w 4916043"/>
              <a:gd name="connsiteY6-70" fmla="*/ 1273587 h 4571046"/>
              <a:gd name="connsiteX0-71" fmla="*/ 0 w 4916043"/>
              <a:gd name="connsiteY0-72" fmla="*/ 1273587 h 5066346"/>
              <a:gd name="connsiteX1-73" fmla="*/ 2156730 w 4916043"/>
              <a:gd name="connsiteY1-74" fmla="*/ 0 h 5066346"/>
              <a:gd name="connsiteX2-75" fmla="*/ 4565761 w 4916043"/>
              <a:gd name="connsiteY2-76" fmla="*/ 721360 h 5066346"/>
              <a:gd name="connsiteX3-77" fmla="*/ 4916043 w 4916043"/>
              <a:gd name="connsiteY3-78" fmla="*/ 2803683 h 5066346"/>
              <a:gd name="connsiteX4-79" fmla="*/ 2236581 w 4916043"/>
              <a:gd name="connsiteY4-80" fmla="*/ 5066346 h 5066346"/>
              <a:gd name="connsiteX5-81" fmla="*/ 21098 w 4916043"/>
              <a:gd name="connsiteY5-82" fmla="*/ 3815142 h 5066346"/>
              <a:gd name="connsiteX6-83" fmla="*/ 0 w 4916043"/>
              <a:gd name="connsiteY6-84" fmla="*/ 1273587 h 5066346"/>
              <a:gd name="connsiteX0-85" fmla="*/ 0 w 4565761"/>
              <a:gd name="connsiteY0-86" fmla="*/ 1273587 h 5066346"/>
              <a:gd name="connsiteX1-87" fmla="*/ 2156730 w 4565761"/>
              <a:gd name="connsiteY1-88" fmla="*/ 0 h 5066346"/>
              <a:gd name="connsiteX2-89" fmla="*/ 4565761 w 4565761"/>
              <a:gd name="connsiteY2-90" fmla="*/ 721360 h 5066346"/>
              <a:gd name="connsiteX3-91" fmla="*/ 4405503 w 4565761"/>
              <a:gd name="connsiteY3-92" fmla="*/ 3801903 h 5066346"/>
              <a:gd name="connsiteX4-93" fmla="*/ 2236581 w 4565761"/>
              <a:gd name="connsiteY4-94" fmla="*/ 5066346 h 5066346"/>
              <a:gd name="connsiteX5-95" fmla="*/ 21098 w 4565761"/>
              <a:gd name="connsiteY5-96" fmla="*/ 3815142 h 5066346"/>
              <a:gd name="connsiteX6-97" fmla="*/ 0 w 4565761"/>
              <a:gd name="connsiteY6-98" fmla="*/ 1273587 h 5066346"/>
              <a:gd name="connsiteX0-99" fmla="*/ 0 w 4405503"/>
              <a:gd name="connsiteY0-100" fmla="*/ 1273587 h 5066346"/>
              <a:gd name="connsiteX1-101" fmla="*/ 2156730 w 4405503"/>
              <a:gd name="connsiteY1-102" fmla="*/ 0 h 5066346"/>
              <a:gd name="connsiteX2-103" fmla="*/ 4398121 w 4405503"/>
              <a:gd name="connsiteY2-104" fmla="*/ 1277620 h 5066346"/>
              <a:gd name="connsiteX3-105" fmla="*/ 4405503 w 4405503"/>
              <a:gd name="connsiteY3-106" fmla="*/ 3801903 h 5066346"/>
              <a:gd name="connsiteX4-107" fmla="*/ 2236581 w 4405503"/>
              <a:gd name="connsiteY4-108" fmla="*/ 5066346 h 5066346"/>
              <a:gd name="connsiteX5-109" fmla="*/ 21098 w 4405503"/>
              <a:gd name="connsiteY5-110" fmla="*/ 3815142 h 5066346"/>
              <a:gd name="connsiteX6-111" fmla="*/ 0 w 4405503"/>
              <a:gd name="connsiteY6-112" fmla="*/ 1273587 h 506634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59" name="Content placeholder 47" descr="Click icon to add picture"/>
          <p:cNvSpPr>
            <a:spLocks noGrp="1"/>
          </p:cNvSpPr>
          <p:nvPr>
            <p:ph type="body" sz="quarter" idx="67" hasCustomPrompt="1"/>
          </p:nvPr>
        </p:nvSpPr>
        <p:spPr>
          <a:xfrm>
            <a:off x="9313612" y="536944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  <a:endParaRPr lang="en-US" altLang="zh-CN" dirty="0"/>
          </a:p>
        </p:txBody>
      </p:sp>
      <p:sp>
        <p:nvSpPr>
          <p:cNvPr id="60" name="Content placeholder 47"/>
          <p:cNvSpPr>
            <a:spLocks noGrp="1"/>
          </p:cNvSpPr>
          <p:nvPr>
            <p:ph type="body" sz="quarter" idx="68" hasCustomPrompt="1"/>
          </p:nvPr>
        </p:nvSpPr>
        <p:spPr>
          <a:xfrm>
            <a:off x="9309891" y="5901594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  <a:endParaRPr lang="en-US" altLang="zh-C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76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77"/>
          </p:nvPr>
        </p:nvSpPr>
        <p:spPr/>
        <p:txBody>
          <a:bodyPr>
            <a:noAutofit/>
          </a:bodyPr>
          <a:lstStyle>
            <a:lvl1pPr>
              <a:defRPr b="0"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6"/>
          <p:cNvSpPr/>
          <p:nvPr userDrawn="1"/>
        </p:nvSpPr>
        <p:spPr>
          <a:xfrm>
            <a:off x="2121636" y="2070606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-1" fmla="*/ 2187388 w 4387647"/>
              <a:gd name="connsiteY0-2" fmla="*/ 0 h 5032188"/>
              <a:gd name="connsiteX1-3" fmla="*/ 4386729 w 4387647"/>
              <a:gd name="connsiteY1-4" fmla="*/ 1261035 h 5032188"/>
              <a:gd name="connsiteX2-5" fmla="*/ 4384192 w 4387647"/>
              <a:gd name="connsiteY2-6" fmla="*/ 3783287 h 5032188"/>
              <a:gd name="connsiteX3-7" fmla="*/ 2193365 w 4387647"/>
              <a:gd name="connsiteY3-8" fmla="*/ 5032188 h 5032188"/>
              <a:gd name="connsiteX4-9" fmla="*/ 0 w 4387647"/>
              <a:gd name="connsiteY4-10" fmla="*/ 3783106 h 5032188"/>
              <a:gd name="connsiteX5-11" fmla="*/ 0 w 4387647"/>
              <a:gd name="connsiteY5-12" fmla="*/ 1267012 h 5032188"/>
              <a:gd name="connsiteX6-13" fmla="*/ 2187388 w 4387647"/>
              <a:gd name="connsiteY6-14" fmla="*/ 0 h 503218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5" name="Freeform: Shape 7"/>
          <p:cNvSpPr/>
          <p:nvPr userDrawn="1"/>
        </p:nvSpPr>
        <p:spPr>
          <a:xfrm>
            <a:off x="4174867" y="207344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-1" fmla="*/ 2187388 w 4387647"/>
              <a:gd name="connsiteY0-2" fmla="*/ 0 h 5032188"/>
              <a:gd name="connsiteX1-3" fmla="*/ 4386729 w 4387647"/>
              <a:gd name="connsiteY1-4" fmla="*/ 1261035 h 5032188"/>
              <a:gd name="connsiteX2-5" fmla="*/ 4384192 w 4387647"/>
              <a:gd name="connsiteY2-6" fmla="*/ 3783287 h 5032188"/>
              <a:gd name="connsiteX3-7" fmla="*/ 2193365 w 4387647"/>
              <a:gd name="connsiteY3-8" fmla="*/ 5032188 h 5032188"/>
              <a:gd name="connsiteX4-9" fmla="*/ 0 w 4387647"/>
              <a:gd name="connsiteY4-10" fmla="*/ 3783106 h 5032188"/>
              <a:gd name="connsiteX5-11" fmla="*/ 0 w 4387647"/>
              <a:gd name="connsiteY5-12" fmla="*/ 1267012 h 5032188"/>
              <a:gd name="connsiteX6-13" fmla="*/ 2187388 w 4387647"/>
              <a:gd name="connsiteY6-14" fmla="*/ 0 h 503218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6" name="Freeform: Shape 8"/>
          <p:cNvSpPr/>
          <p:nvPr userDrawn="1"/>
        </p:nvSpPr>
        <p:spPr>
          <a:xfrm>
            <a:off x="6308379" y="206452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-1" fmla="*/ 2187388 w 4387647"/>
              <a:gd name="connsiteY0-2" fmla="*/ 0 h 5032188"/>
              <a:gd name="connsiteX1-3" fmla="*/ 4386729 w 4387647"/>
              <a:gd name="connsiteY1-4" fmla="*/ 1261035 h 5032188"/>
              <a:gd name="connsiteX2-5" fmla="*/ 4384192 w 4387647"/>
              <a:gd name="connsiteY2-6" fmla="*/ 3783287 h 5032188"/>
              <a:gd name="connsiteX3-7" fmla="*/ 2193365 w 4387647"/>
              <a:gd name="connsiteY3-8" fmla="*/ 5032188 h 5032188"/>
              <a:gd name="connsiteX4-9" fmla="*/ 0 w 4387647"/>
              <a:gd name="connsiteY4-10" fmla="*/ 3783106 h 5032188"/>
              <a:gd name="connsiteX5-11" fmla="*/ 0 w 4387647"/>
              <a:gd name="connsiteY5-12" fmla="*/ 1267012 h 5032188"/>
              <a:gd name="connsiteX6-13" fmla="*/ 2187388 w 4387647"/>
              <a:gd name="connsiteY6-14" fmla="*/ 0 h 503218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7" name="Freeform: Shape 9"/>
          <p:cNvSpPr/>
          <p:nvPr userDrawn="1"/>
        </p:nvSpPr>
        <p:spPr>
          <a:xfrm>
            <a:off x="8407152" y="206898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-1" fmla="*/ 2187388 w 4387647"/>
              <a:gd name="connsiteY0-2" fmla="*/ 0 h 5032188"/>
              <a:gd name="connsiteX1-3" fmla="*/ 4386729 w 4387647"/>
              <a:gd name="connsiteY1-4" fmla="*/ 1261035 h 5032188"/>
              <a:gd name="connsiteX2-5" fmla="*/ 4384192 w 4387647"/>
              <a:gd name="connsiteY2-6" fmla="*/ 3783287 h 5032188"/>
              <a:gd name="connsiteX3-7" fmla="*/ 2193365 w 4387647"/>
              <a:gd name="connsiteY3-8" fmla="*/ 5032188 h 5032188"/>
              <a:gd name="connsiteX4-9" fmla="*/ 0 w 4387647"/>
              <a:gd name="connsiteY4-10" fmla="*/ 3783106 h 5032188"/>
              <a:gd name="connsiteX5-11" fmla="*/ 0 w 4387647"/>
              <a:gd name="connsiteY5-12" fmla="*/ 1267012 h 5032188"/>
              <a:gd name="connsiteX6-13" fmla="*/ 2187388 w 4387647"/>
              <a:gd name="connsiteY6-14" fmla="*/ 0 h 503218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31" name="Content placeholder 47" descr="Click icon to add picture"/>
          <p:cNvSpPr>
            <a:spLocks noGrp="1"/>
          </p:cNvSpPr>
          <p:nvPr>
            <p:ph type="body" sz="quarter" idx="27" hasCustomPrompt="1"/>
          </p:nvPr>
        </p:nvSpPr>
        <p:spPr>
          <a:xfrm>
            <a:off x="821770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  <a:endParaRPr lang="en-US" altLang="zh-CN" dirty="0"/>
          </a:p>
        </p:txBody>
      </p:sp>
      <p:sp>
        <p:nvSpPr>
          <p:cNvPr id="32" name="Content placeholder 47"/>
          <p:cNvSpPr>
            <a:spLocks noGrp="1"/>
          </p:cNvSpPr>
          <p:nvPr>
            <p:ph type="body" sz="quarter" idx="28" hasCustomPrompt="1"/>
          </p:nvPr>
        </p:nvSpPr>
        <p:spPr>
          <a:xfrm>
            <a:off x="912627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  <a:endParaRPr lang="en-US" altLang="zh-CN" dirty="0"/>
          </a:p>
        </p:txBody>
      </p:sp>
      <p:sp>
        <p:nvSpPr>
          <p:cNvPr id="33" name="Content placeholder 47" descr="Click icon to add picture"/>
          <p:cNvSpPr>
            <a:spLocks noGrp="1"/>
          </p:cNvSpPr>
          <p:nvPr>
            <p:ph type="body" sz="quarter" idx="49" hasCustomPrompt="1"/>
          </p:nvPr>
        </p:nvSpPr>
        <p:spPr>
          <a:xfrm>
            <a:off x="2888314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  <a:endParaRPr lang="en-US" altLang="zh-CN" dirty="0"/>
          </a:p>
        </p:txBody>
      </p:sp>
      <p:sp>
        <p:nvSpPr>
          <p:cNvPr id="34" name="Content placeholder 47"/>
          <p:cNvSpPr>
            <a:spLocks noGrp="1"/>
          </p:cNvSpPr>
          <p:nvPr>
            <p:ph type="body" sz="quarter" idx="50" hasCustomPrompt="1"/>
          </p:nvPr>
        </p:nvSpPr>
        <p:spPr>
          <a:xfrm>
            <a:off x="2979171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  <a:endParaRPr lang="en-US" altLang="zh-CN" dirty="0"/>
          </a:p>
        </p:txBody>
      </p:sp>
      <p:sp>
        <p:nvSpPr>
          <p:cNvPr id="35" name="Content placeholder 47" descr="Click icon to add picture"/>
          <p:cNvSpPr>
            <a:spLocks noGrp="1"/>
          </p:cNvSpPr>
          <p:nvPr>
            <p:ph type="body" sz="quarter" idx="51" hasCustomPrompt="1"/>
          </p:nvPr>
        </p:nvSpPr>
        <p:spPr>
          <a:xfrm>
            <a:off x="5073898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  <a:endParaRPr lang="en-US" altLang="zh-CN" dirty="0"/>
          </a:p>
        </p:txBody>
      </p:sp>
      <p:sp>
        <p:nvSpPr>
          <p:cNvPr id="36" name="Content placeholder 47"/>
          <p:cNvSpPr>
            <a:spLocks noGrp="1"/>
          </p:cNvSpPr>
          <p:nvPr>
            <p:ph type="body" sz="quarter" idx="52" hasCustomPrompt="1"/>
          </p:nvPr>
        </p:nvSpPr>
        <p:spPr>
          <a:xfrm>
            <a:off x="5164755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  <a:endParaRPr lang="en-US" altLang="zh-CN" dirty="0"/>
          </a:p>
        </p:txBody>
      </p:sp>
      <p:sp>
        <p:nvSpPr>
          <p:cNvPr id="37" name="Content placeholder 47" descr="Click icon to add picture"/>
          <p:cNvSpPr>
            <a:spLocks noGrp="1"/>
          </p:cNvSpPr>
          <p:nvPr>
            <p:ph type="body" sz="quarter" idx="53" hasCustomPrompt="1"/>
          </p:nvPr>
        </p:nvSpPr>
        <p:spPr>
          <a:xfrm>
            <a:off x="7259482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  <a:endParaRPr lang="en-US" altLang="zh-CN" dirty="0"/>
          </a:p>
        </p:txBody>
      </p:sp>
      <p:sp>
        <p:nvSpPr>
          <p:cNvPr id="38" name="Content placeholder 47"/>
          <p:cNvSpPr>
            <a:spLocks noGrp="1"/>
          </p:cNvSpPr>
          <p:nvPr>
            <p:ph type="body" sz="quarter" idx="54" hasCustomPrompt="1"/>
          </p:nvPr>
        </p:nvSpPr>
        <p:spPr>
          <a:xfrm>
            <a:off x="7350339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  <a:endParaRPr lang="en-US" altLang="zh-CN" dirty="0"/>
          </a:p>
        </p:txBody>
      </p:sp>
      <p:sp>
        <p:nvSpPr>
          <p:cNvPr id="39" name="Content placeholder 47" descr="Click icon to add picture"/>
          <p:cNvSpPr>
            <a:spLocks noGrp="1"/>
          </p:cNvSpPr>
          <p:nvPr>
            <p:ph type="body" sz="quarter" idx="55" hasCustomPrompt="1"/>
          </p:nvPr>
        </p:nvSpPr>
        <p:spPr>
          <a:xfrm>
            <a:off x="9445066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  <a:endParaRPr lang="en-US" altLang="zh-CN" dirty="0"/>
          </a:p>
        </p:txBody>
      </p:sp>
      <p:sp>
        <p:nvSpPr>
          <p:cNvPr id="40" name="Content placeholder 47"/>
          <p:cNvSpPr>
            <a:spLocks noGrp="1"/>
          </p:cNvSpPr>
          <p:nvPr>
            <p:ph type="body" sz="quarter" idx="56" hasCustomPrompt="1"/>
          </p:nvPr>
        </p:nvSpPr>
        <p:spPr>
          <a:xfrm>
            <a:off x="9535923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  <a:endParaRPr lang="en-US" altLang="zh-CN" dirty="0"/>
          </a:p>
        </p:txBody>
      </p:sp>
      <p:sp>
        <p:nvSpPr>
          <p:cNvPr id="41" name="Content placeholder 47"/>
          <p:cNvSpPr>
            <a:spLocks noGrp="1"/>
          </p:cNvSpPr>
          <p:nvPr>
            <p:ph type="pic" sz="quarter" idx="57"/>
          </p:nvPr>
        </p:nvSpPr>
        <p:spPr>
          <a:xfrm>
            <a:off x="983282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-1" fmla="*/ 0 w 4816475"/>
              <a:gd name="connsiteY0-2" fmla="*/ 2407443 h 4814886"/>
              <a:gd name="connsiteX1-3" fmla="*/ 2199402 w 4816475"/>
              <a:gd name="connsiteY1-4" fmla="*/ 243840 h 4814886"/>
              <a:gd name="connsiteX2-5" fmla="*/ 3612753 w 4816475"/>
              <a:gd name="connsiteY2-6" fmla="*/ 0 h 4814886"/>
              <a:gd name="connsiteX3-7" fmla="*/ 4816475 w 4816475"/>
              <a:gd name="connsiteY3-8" fmla="*/ 2407443 h 4814886"/>
              <a:gd name="connsiteX4-9" fmla="*/ 3612753 w 4816475"/>
              <a:gd name="connsiteY4-10" fmla="*/ 4814886 h 4814886"/>
              <a:gd name="connsiteX5-11" fmla="*/ 1203722 w 4816475"/>
              <a:gd name="connsiteY5-12" fmla="*/ 4814886 h 4814886"/>
              <a:gd name="connsiteX6-13" fmla="*/ 0 w 4816475"/>
              <a:gd name="connsiteY6-14" fmla="*/ 2407443 h 4814886"/>
              <a:gd name="connsiteX0-15" fmla="*/ 0 w 4816475"/>
              <a:gd name="connsiteY0-16" fmla="*/ 2163603 h 4571046"/>
              <a:gd name="connsiteX1-17" fmla="*/ 2199402 w 4816475"/>
              <a:gd name="connsiteY1-18" fmla="*/ 0 h 4571046"/>
              <a:gd name="connsiteX2-19" fmla="*/ 4608433 w 4816475"/>
              <a:gd name="connsiteY2-20" fmla="*/ 721360 h 4571046"/>
              <a:gd name="connsiteX3-21" fmla="*/ 4816475 w 4816475"/>
              <a:gd name="connsiteY3-22" fmla="*/ 2163603 h 4571046"/>
              <a:gd name="connsiteX4-23" fmla="*/ 3612753 w 4816475"/>
              <a:gd name="connsiteY4-24" fmla="*/ 4571046 h 4571046"/>
              <a:gd name="connsiteX5-25" fmla="*/ 1203722 w 4816475"/>
              <a:gd name="connsiteY5-26" fmla="*/ 4571046 h 4571046"/>
              <a:gd name="connsiteX6-27" fmla="*/ 0 w 4816475"/>
              <a:gd name="connsiteY6-28" fmla="*/ 2163603 h 4571046"/>
              <a:gd name="connsiteX0-29" fmla="*/ 0 w 4958715"/>
              <a:gd name="connsiteY0-30" fmla="*/ 2163603 h 4571046"/>
              <a:gd name="connsiteX1-31" fmla="*/ 2199402 w 4958715"/>
              <a:gd name="connsiteY1-32" fmla="*/ 0 h 4571046"/>
              <a:gd name="connsiteX2-33" fmla="*/ 4608433 w 4958715"/>
              <a:gd name="connsiteY2-34" fmla="*/ 721360 h 4571046"/>
              <a:gd name="connsiteX3-35" fmla="*/ 4958715 w 4958715"/>
              <a:gd name="connsiteY3-36" fmla="*/ 2803683 h 4571046"/>
              <a:gd name="connsiteX4-37" fmla="*/ 3612753 w 4958715"/>
              <a:gd name="connsiteY4-38" fmla="*/ 4571046 h 4571046"/>
              <a:gd name="connsiteX5-39" fmla="*/ 1203722 w 4958715"/>
              <a:gd name="connsiteY5-40" fmla="*/ 4571046 h 4571046"/>
              <a:gd name="connsiteX6-41" fmla="*/ 0 w 4958715"/>
              <a:gd name="connsiteY6-42" fmla="*/ 2163603 h 4571046"/>
              <a:gd name="connsiteX0-43" fmla="*/ 0 w 4916043"/>
              <a:gd name="connsiteY0-44" fmla="*/ 1273587 h 4571046"/>
              <a:gd name="connsiteX1-45" fmla="*/ 2156730 w 4916043"/>
              <a:gd name="connsiteY1-46" fmla="*/ 0 h 4571046"/>
              <a:gd name="connsiteX2-47" fmla="*/ 4565761 w 4916043"/>
              <a:gd name="connsiteY2-48" fmla="*/ 721360 h 4571046"/>
              <a:gd name="connsiteX3-49" fmla="*/ 4916043 w 4916043"/>
              <a:gd name="connsiteY3-50" fmla="*/ 2803683 h 4571046"/>
              <a:gd name="connsiteX4-51" fmla="*/ 3570081 w 4916043"/>
              <a:gd name="connsiteY4-52" fmla="*/ 4571046 h 4571046"/>
              <a:gd name="connsiteX5-53" fmla="*/ 1161050 w 4916043"/>
              <a:gd name="connsiteY5-54" fmla="*/ 4571046 h 4571046"/>
              <a:gd name="connsiteX6-55" fmla="*/ 0 w 4916043"/>
              <a:gd name="connsiteY6-56" fmla="*/ 1273587 h 4571046"/>
              <a:gd name="connsiteX0-57" fmla="*/ 0 w 4916043"/>
              <a:gd name="connsiteY0-58" fmla="*/ 1273587 h 4571046"/>
              <a:gd name="connsiteX1-59" fmla="*/ 2156730 w 4916043"/>
              <a:gd name="connsiteY1-60" fmla="*/ 0 h 4571046"/>
              <a:gd name="connsiteX2-61" fmla="*/ 4565761 w 4916043"/>
              <a:gd name="connsiteY2-62" fmla="*/ 721360 h 4571046"/>
              <a:gd name="connsiteX3-63" fmla="*/ 4916043 w 4916043"/>
              <a:gd name="connsiteY3-64" fmla="*/ 2803683 h 4571046"/>
              <a:gd name="connsiteX4-65" fmla="*/ 3570081 w 4916043"/>
              <a:gd name="connsiteY4-66" fmla="*/ 4571046 h 4571046"/>
              <a:gd name="connsiteX5-67" fmla="*/ 21098 w 4916043"/>
              <a:gd name="connsiteY5-68" fmla="*/ 3815142 h 4571046"/>
              <a:gd name="connsiteX6-69" fmla="*/ 0 w 4916043"/>
              <a:gd name="connsiteY6-70" fmla="*/ 1273587 h 4571046"/>
              <a:gd name="connsiteX0-71" fmla="*/ 0 w 4916043"/>
              <a:gd name="connsiteY0-72" fmla="*/ 1273587 h 5066346"/>
              <a:gd name="connsiteX1-73" fmla="*/ 2156730 w 4916043"/>
              <a:gd name="connsiteY1-74" fmla="*/ 0 h 5066346"/>
              <a:gd name="connsiteX2-75" fmla="*/ 4565761 w 4916043"/>
              <a:gd name="connsiteY2-76" fmla="*/ 721360 h 5066346"/>
              <a:gd name="connsiteX3-77" fmla="*/ 4916043 w 4916043"/>
              <a:gd name="connsiteY3-78" fmla="*/ 2803683 h 5066346"/>
              <a:gd name="connsiteX4-79" fmla="*/ 2236581 w 4916043"/>
              <a:gd name="connsiteY4-80" fmla="*/ 5066346 h 5066346"/>
              <a:gd name="connsiteX5-81" fmla="*/ 21098 w 4916043"/>
              <a:gd name="connsiteY5-82" fmla="*/ 3815142 h 5066346"/>
              <a:gd name="connsiteX6-83" fmla="*/ 0 w 4916043"/>
              <a:gd name="connsiteY6-84" fmla="*/ 1273587 h 5066346"/>
              <a:gd name="connsiteX0-85" fmla="*/ 0 w 4565761"/>
              <a:gd name="connsiteY0-86" fmla="*/ 1273587 h 5066346"/>
              <a:gd name="connsiteX1-87" fmla="*/ 2156730 w 4565761"/>
              <a:gd name="connsiteY1-88" fmla="*/ 0 h 5066346"/>
              <a:gd name="connsiteX2-89" fmla="*/ 4565761 w 4565761"/>
              <a:gd name="connsiteY2-90" fmla="*/ 721360 h 5066346"/>
              <a:gd name="connsiteX3-91" fmla="*/ 4405503 w 4565761"/>
              <a:gd name="connsiteY3-92" fmla="*/ 3801903 h 5066346"/>
              <a:gd name="connsiteX4-93" fmla="*/ 2236581 w 4565761"/>
              <a:gd name="connsiteY4-94" fmla="*/ 5066346 h 5066346"/>
              <a:gd name="connsiteX5-95" fmla="*/ 21098 w 4565761"/>
              <a:gd name="connsiteY5-96" fmla="*/ 3815142 h 5066346"/>
              <a:gd name="connsiteX6-97" fmla="*/ 0 w 4565761"/>
              <a:gd name="connsiteY6-98" fmla="*/ 1273587 h 5066346"/>
              <a:gd name="connsiteX0-99" fmla="*/ 0 w 4405503"/>
              <a:gd name="connsiteY0-100" fmla="*/ 1273587 h 5066346"/>
              <a:gd name="connsiteX1-101" fmla="*/ 2156730 w 4405503"/>
              <a:gd name="connsiteY1-102" fmla="*/ 0 h 5066346"/>
              <a:gd name="connsiteX2-103" fmla="*/ 4398121 w 4405503"/>
              <a:gd name="connsiteY2-104" fmla="*/ 1277620 h 5066346"/>
              <a:gd name="connsiteX3-105" fmla="*/ 4405503 w 4405503"/>
              <a:gd name="connsiteY3-106" fmla="*/ 3801903 h 5066346"/>
              <a:gd name="connsiteX4-107" fmla="*/ 2236581 w 4405503"/>
              <a:gd name="connsiteY4-108" fmla="*/ 5066346 h 5066346"/>
              <a:gd name="connsiteX5-109" fmla="*/ 21098 w 4405503"/>
              <a:gd name="connsiteY5-110" fmla="*/ 3815142 h 5066346"/>
              <a:gd name="connsiteX6-111" fmla="*/ 0 w 4405503"/>
              <a:gd name="connsiteY6-112" fmla="*/ 1273587 h 506634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2" name="Content placeholder 47"/>
          <p:cNvSpPr>
            <a:spLocks noGrp="1"/>
          </p:cNvSpPr>
          <p:nvPr>
            <p:ph type="pic" sz="quarter" idx="58"/>
          </p:nvPr>
        </p:nvSpPr>
        <p:spPr>
          <a:xfrm>
            <a:off x="3109346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-1" fmla="*/ 0 w 4816475"/>
              <a:gd name="connsiteY0-2" fmla="*/ 2407443 h 4814886"/>
              <a:gd name="connsiteX1-3" fmla="*/ 2199402 w 4816475"/>
              <a:gd name="connsiteY1-4" fmla="*/ 243840 h 4814886"/>
              <a:gd name="connsiteX2-5" fmla="*/ 3612753 w 4816475"/>
              <a:gd name="connsiteY2-6" fmla="*/ 0 h 4814886"/>
              <a:gd name="connsiteX3-7" fmla="*/ 4816475 w 4816475"/>
              <a:gd name="connsiteY3-8" fmla="*/ 2407443 h 4814886"/>
              <a:gd name="connsiteX4-9" fmla="*/ 3612753 w 4816475"/>
              <a:gd name="connsiteY4-10" fmla="*/ 4814886 h 4814886"/>
              <a:gd name="connsiteX5-11" fmla="*/ 1203722 w 4816475"/>
              <a:gd name="connsiteY5-12" fmla="*/ 4814886 h 4814886"/>
              <a:gd name="connsiteX6-13" fmla="*/ 0 w 4816475"/>
              <a:gd name="connsiteY6-14" fmla="*/ 2407443 h 4814886"/>
              <a:gd name="connsiteX0-15" fmla="*/ 0 w 4816475"/>
              <a:gd name="connsiteY0-16" fmla="*/ 2163603 h 4571046"/>
              <a:gd name="connsiteX1-17" fmla="*/ 2199402 w 4816475"/>
              <a:gd name="connsiteY1-18" fmla="*/ 0 h 4571046"/>
              <a:gd name="connsiteX2-19" fmla="*/ 4608433 w 4816475"/>
              <a:gd name="connsiteY2-20" fmla="*/ 721360 h 4571046"/>
              <a:gd name="connsiteX3-21" fmla="*/ 4816475 w 4816475"/>
              <a:gd name="connsiteY3-22" fmla="*/ 2163603 h 4571046"/>
              <a:gd name="connsiteX4-23" fmla="*/ 3612753 w 4816475"/>
              <a:gd name="connsiteY4-24" fmla="*/ 4571046 h 4571046"/>
              <a:gd name="connsiteX5-25" fmla="*/ 1203722 w 4816475"/>
              <a:gd name="connsiteY5-26" fmla="*/ 4571046 h 4571046"/>
              <a:gd name="connsiteX6-27" fmla="*/ 0 w 4816475"/>
              <a:gd name="connsiteY6-28" fmla="*/ 2163603 h 4571046"/>
              <a:gd name="connsiteX0-29" fmla="*/ 0 w 4958715"/>
              <a:gd name="connsiteY0-30" fmla="*/ 2163603 h 4571046"/>
              <a:gd name="connsiteX1-31" fmla="*/ 2199402 w 4958715"/>
              <a:gd name="connsiteY1-32" fmla="*/ 0 h 4571046"/>
              <a:gd name="connsiteX2-33" fmla="*/ 4608433 w 4958715"/>
              <a:gd name="connsiteY2-34" fmla="*/ 721360 h 4571046"/>
              <a:gd name="connsiteX3-35" fmla="*/ 4958715 w 4958715"/>
              <a:gd name="connsiteY3-36" fmla="*/ 2803683 h 4571046"/>
              <a:gd name="connsiteX4-37" fmla="*/ 3612753 w 4958715"/>
              <a:gd name="connsiteY4-38" fmla="*/ 4571046 h 4571046"/>
              <a:gd name="connsiteX5-39" fmla="*/ 1203722 w 4958715"/>
              <a:gd name="connsiteY5-40" fmla="*/ 4571046 h 4571046"/>
              <a:gd name="connsiteX6-41" fmla="*/ 0 w 4958715"/>
              <a:gd name="connsiteY6-42" fmla="*/ 2163603 h 4571046"/>
              <a:gd name="connsiteX0-43" fmla="*/ 0 w 4916043"/>
              <a:gd name="connsiteY0-44" fmla="*/ 1273587 h 4571046"/>
              <a:gd name="connsiteX1-45" fmla="*/ 2156730 w 4916043"/>
              <a:gd name="connsiteY1-46" fmla="*/ 0 h 4571046"/>
              <a:gd name="connsiteX2-47" fmla="*/ 4565761 w 4916043"/>
              <a:gd name="connsiteY2-48" fmla="*/ 721360 h 4571046"/>
              <a:gd name="connsiteX3-49" fmla="*/ 4916043 w 4916043"/>
              <a:gd name="connsiteY3-50" fmla="*/ 2803683 h 4571046"/>
              <a:gd name="connsiteX4-51" fmla="*/ 3570081 w 4916043"/>
              <a:gd name="connsiteY4-52" fmla="*/ 4571046 h 4571046"/>
              <a:gd name="connsiteX5-53" fmla="*/ 1161050 w 4916043"/>
              <a:gd name="connsiteY5-54" fmla="*/ 4571046 h 4571046"/>
              <a:gd name="connsiteX6-55" fmla="*/ 0 w 4916043"/>
              <a:gd name="connsiteY6-56" fmla="*/ 1273587 h 4571046"/>
              <a:gd name="connsiteX0-57" fmla="*/ 0 w 4916043"/>
              <a:gd name="connsiteY0-58" fmla="*/ 1273587 h 4571046"/>
              <a:gd name="connsiteX1-59" fmla="*/ 2156730 w 4916043"/>
              <a:gd name="connsiteY1-60" fmla="*/ 0 h 4571046"/>
              <a:gd name="connsiteX2-61" fmla="*/ 4565761 w 4916043"/>
              <a:gd name="connsiteY2-62" fmla="*/ 721360 h 4571046"/>
              <a:gd name="connsiteX3-63" fmla="*/ 4916043 w 4916043"/>
              <a:gd name="connsiteY3-64" fmla="*/ 2803683 h 4571046"/>
              <a:gd name="connsiteX4-65" fmla="*/ 3570081 w 4916043"/>
              <a:gd name="connsiteY4-66" fmla="*/ 4571046 h 4571046"/>
              <a:gd name="connsiteX5-67" fmla="*/ 21098 w 4916043"/>
              <a:gd name="connsiteY5-68" fmla="*/ 3815142 h 4571046"/>
              <a:gd name="connsiteX6-69" fmla="*/ 0 w 4916043"/>
              <a:gd name="connsiteY6-70" fmla="*/ 1273587 h 4571046"/>
              <a:gd name="connsiteX0-71" fmla="*/ 0 w 4916043"/>
              <a:gd name="connsiteY0-72" fmla="*/ 1273587 h 5066346"/>
              <a:gd name="connsiteX1-73" fmla="*/ 2156730 w 4916043"/>
              <a:gd name="connsiteY1-74" fmla="*/ 0 h 5066346"/>
              <a:gd name="connsiteX2-75" fmla="*/ 4565761 w 4916043"/>
              <a:gd name="connsiteY2-76" fmla="*/ 721360 h 5066346"/>
              <a:gd name="connsiteX3-77" fmla="*/ 4916043 w 4916043"/>
              <a:gd name="connsiteY3-78" fmla="*/ 2803683 h 5066346"/>
              <a:gd name="connsiteX4-79" fmla="*/ 2236581 w 4916043"/>
              <a:gd name="connsiteY4-80" fmla="*/ 5066346 h 5066346"/>
              <a:gd name="connsiteX5-81" fmla="*/ 21098 w 4916043"/>
              <a:gd name="connsiteY5-82" fmla="*/ 3815142 h 5066346"/>
              <a:gd name="connsiteX6-83" fmla="*/ 0 w 4916043"/>
              <a:gd name="connsiteY6-84" fmla="*/ 1273587 h 5066346"/>
              <a:gd name="connsiteX0-85" fmla="*/ 0 w 4565761"/>
              <a:gd name="connsiteY0-86" fmla="*/ 1273587 h 5066346"/>
              <a:gd name="connsiteX1-87" fmla="*/ 2156730 w 4565761"/>
              <a:gd name="connsiteY1-88" fmla="*/ 0 h 5066346"/>
              <a:gd name="connsiteX2-89" fmla="*/ 4565761 w 4565761"/>
              <a:gd name="connsiteY2-90" fmla="*/ 721360 h 5066346"/>
              <a:gd name="connsiteX3-91" fmla="*/ 4405503 w 4565761"/>
              <a:gd name="connsiteY3-92" fmla="*/ 3801903 h 5066346"/>
              <a:gd name="connsiteX4-93" fmla="*/ 2236581 w 4565761"/>
              <a:gd name="connsiteY4-94" fmla="*/ 5066346 h 5066346"/>
              <a:gd name="connsiteX5-95" fmla="*/ 21098 w 4565761"/>
              <a:gd name="connsiteY5-96" fmla="*/ 3815142 h 5066346"/>
              <a:gd name="connsiteX6-97" fmla="*/ 0 w 4565761"/>
              <a:gd name="connsiteY6-98" fmla="*/ 1273587 h 5066346"/>
              <a:gd name="connsiteX0-99" fmla="*/ 0 w 4405503"/>
              <a:gd name="connsiteY0-100" fmla="*/ 1273587 h 5066346"/>
              <a:gd name="connsiteX1-101" fmla="*/ 2156730 w 4405503"/>
              <a:gd name="connsiteY1-102" fmla="*/ 0 h 5066346"/>
              <a:gd name="connsiteX2-103" fmla="*/ 4398121 w 4405503"/>
              <a:gd name="connsiteY2-104" fmla="*/ 1277620 h 5066346"/>
              <a:gd name="connsiteX3-105" fmla="*/ 4405503 w 4405503"/>
              <a:gd name="connsiteY3-106" fmla="*/ 3801903 h 5066346"/>
              <a:gd name="connsiteX4-107" fmla="*/ 2236581 w 4405503"/>
              <a:gd name="connsiteY4-108" fmla="*/ 5066346 h 5066346"/>
              <a:gd name="connsiteX5-109" fmla="*/ 21098 w 4405503"/>
              <a:gd name="connsiteY5-110" fmla="*/ 3815142 h 5066346"/>
              <a:gd name="connsiteX6-111" fmla="*/ 0 w 4405503"/>
              <a:gd name="connsiteY6-112" fmla="*/ 1273587 h 506634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3" name="Content placeholder 47"/>
          <p:cNvSpPr>
            <a:spLocks noGrp="1"/>
          </p:cNvSpPr>
          <p:nvPr>
            <p:ph type="pic" sz="quarter" idx="59"/>
          </p:nvPr>
        </p:nvSpPr>
        <p:spPr>
          <a:xfrm>
            <a:off x="5235410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-1" fmla="*/ 0 w 4816475"/>
              <a:gd name="connsiteY0-2" fmla="*/ 2407443 h 4814886"/>
              <a:gd name="connsiteX1-3" fmla="*/ 2199402 w 4816475"/>
              <a:gd name="connsiteY1-4" fmla="*/ 243840 h 4814886"/>
              <a:gd name="connsiteX2-5" fmla="*/ 3612753 w 4816475"/>
              <a:gd name="connsiteY2-6" fmla="*/ 0 h 4814886"/>
              <a:gd name="connsiteX3-7" fmla="*/ 4816475 w 4816475"/>
              <a:gd name="connsiteY3-8" fmla="*/ 2407443 h 4814886"/>
              <a:gd name="connsiteX4-9" fmla="*/ 3612753 w 4816475"/>
              <a:gd name="connsiteY4-10" fmla="*/ 4814886 h 4814886"/>
              <a:gd name="connsiteX5-11" fmla="*/ 1203722 w 4816475"/>
              <a:gd name="connsiteY5-12" fmla="*/ 4814886 h 4814886"/>
              <a:gd name="connsiteX6-13" fmla="*/ 0 w 4816475"/>
              <a:gd name="connsiteY6-14" fmla="*/ 2407443 h 4814886"/>
              <a:gd name="connsiteX0-15" fmla="*/ 0 w 4816475"/>
              <a:gd name="connsiteY0-16" fmla="*/ 2163603 h 4571046"/>
              <a:gd name="connsiteX1-17" fmla="*/ 2199402 w 4816475"/>
              <a:gd name="connsiteY1-18" fmla="*/ 0 h 4571046"/>
              <a:gd name="connsiteX2-19" fmla="*/ 4608433 w 4816475"/>
              <a:gd name="connsiteY2-20" fmla="*/ 721360 h 4571046"/>
              <a:gd name="connsiteX3-21" fmla="*/ 4816475 w 4816475"/>
              <a:gd name="connsiteY3-22" fmla="*/ 2163603 h 4571046"/>
              <a:gd name="connsiteX4-23" fmla="*/ 3612753 w 4816475"/>
              <a:gd name="connsiteY4-24" fmla="*/ 4571046 h 4571046"/>
              <a:gd name="connsiteX5-25" fmla="*/ 1203722 w 4816475"/>
              <a:gd name="connsiteY5-26" fmla="*/ 4571046 h 4571046"/>
              <a:gd name="connsiteX6-27" fmla="*/ 0 w 4816475"/>
              <a:gd name="connsiteY6-28" fmla="*/ 2163603 h 4571046"/>
              <a:gd name="connsiteX0-29" fmla="*/ 0 w 4958715"/>
              <a:gd name="connsiteY0-30" fmla="*/ 2163603 h 4571046"/>
              <a:gd name="connsiteX1-31" fmla="*/ 2199402 w 4958715"/>
              <a:gd name="connsiteY1-32" fmla="*/ 0 h 4571046"/>
              <a:gd name="connsiteX2-33" fmla="*/ 4608433 w 4958715"/>
              <a:gd name="connsiteY2-34" fmla="*/ 721360 h 4571046"/>
              <a:gd name="connsiteX3-35" fmla="*/ 4958715 w 4958715"/>
              <a:gd name="connsiteY3-36" fmla="*/ 2803683 h 4571046"/>
              <a:gd name="connsiteX4-37" fmla="*/ 3612753 w 4958715"/>
              <a:gd name="connsiteY4-38" fmla="*/ 4571046 h 4571046"/>
              <a:gd name="connsiteX5-39" fmla="*/ 1203722 w 4958715"/>
              <a:gd name="connsiteY5-40" fmla="*/ 4571046 h 4571046"/>
              <a:gd name="connsiteX6-41" fmla="*/ 0 w 4958715"/>
              <a:gd name="connsiteY6-42" fmla="*/ 2163603 h 4571046"/>
              <a:gd name="connsiteX0-43" fmla="*/ 0 w 4916043"/>
              <a:gd name="connsiteY0-44" fmla="*/ 1273587 h 4571046"/>
              <a:gd name="connsiteX1-45" fmla="*/ 2156730 w 4916043"/>
              <a:gd name="connsiteY1-46" fmla="*/ 0 h 4571046"/>
              <a:gd name="connsiteX2-47" fmla="*/ 4565761 w 4916043"/>
              <a:gd name="connsiteY2-48" fmla="*/ 721360 h 4571046"/>
              <a:gd name="connsiteX3-49" fmla="*/ 4916043 w 4916043"/>
              <a:gd name="connsiteY3-50" fmla="*/ 2803683 h 4571046"/>
              <a:gd name="connsiteX4-51" fmla="*/ 3570081 w 4916043"/>
              <a:gd name="connsiteY4-52" fmla="*/ 4571046 h 4571046"/>
              <a:gd name="connsiteX5-53" fmla="*/ 1161050 w 4916043"/>
              <a:gd name="connsiteY5-54" fmla="*/ 4571046 h 4571046"/>
              <a:gd name="connsiteX6-55" fmla="*/ 0 w 4916043"/>
              <a:gd name="connsiteY6-56" fmla="*/ 1273587 h 4571046"/>
              <a:gd name="connsiteX0-57" fmla="*/ 0 w 4916043"/>
              <a:gd name="connsiteY0-58" fmla="*/ 1273587 h 4571046"/>
              <a:gd name="connsiteX1-59" fmla="*/ 2156730 w 4916043"/>
              <a:gd name="connsiteY1-60" fmla="*/ 0 h 4571046"/>
              <a:gd name="connsiteX2-61" fmla="*/ 4565761 w 4916043"/>
              <a:gd name="connsiteY2-62" fmla="*/ 721360 h 4571046"/>
              <a:gd name="connsiteX3-63" fmla="*/ 4916043 w 4916043"/>
              <a:gd name="connsiteY3-64" fmla="*/ 2803683 h 4571046"/>
              <a:gd name="connsiteX4-65" fmla="*/ 3570081 w 4916043"/>
              <a:gd name="connsiteY4-66" fmla="*/ 4571046 h 4571046"/>
              <a:gd name="connsiteX5-67" fmla="*/ 21098 w 4916043"/>
              <a:gd name="connsiteY5-68" fmla="*/ 3815142 h 4571046"/>
              <a:gd name="connsiteX6-69" fmla="*/ 0 w 4916043"/>
              <a:gd name="connsiteY6-70" fmla="*/ 1273587 h 4571046"/>
              <a:gd name="connsiteX0-71" fmla="*/ 0 w 4916043"/>
              <a:gd name="connsiteY0-72" fmla="*/ 1273587 h 5066346"/>
              <a:gd name="connsiteX1-73" fmla="*/ 2156730 w 4916043"/>
              <a:gd name="connsiteY1-74" fmla="*/ 0 h 5066346"/>
              <a:gd name="connsiteX2-75" fmla="*/ 4565761 w 4916043"/>
              <a:gd name="connsiteY2-76" fmla="*/ 721360 h 5066346"/>
              <a:gd name="connsiteX3-77" fmla="*/ 4916043 w 4916043"/>
              <a:gd name="connsiteY3-78" fmla="*/ 2803683 h 5066346"/>
              <a:gd name="connsiteX4-79" fmla="*/ 2236581 w 4916043"/>
              <a:gd name="connsiteY4-80" fmla="*/ 5066346 h 5066346"/>
              <a:gd name="connsiteX5-81" fmla="*/ 21098 w 4916043"/>
              <a:gd name="connsiteY5-82" fmla="*/ 3815142 h 5066346"/>
              <a:gd name="connsiteX6-83" fmla="*/ 0 w 4916043"/>
              <a:gd name="connsiteY6-84" fmla="*/ 1273587 h 5066346"/>
              <a:gd name="connsiteX0-85" fmla="*/ 0 w 4565761"/>
              <a:gd name="connsiteY0-86" fmla="*/ 1273587 h 5066346"/>
              <a:gd name="connsiteX1-87" fmla="*/ 2156730 w 4565761"/>
              <a:gd name="connsiteY1-88" fmla="*/ 0 h 5066346"/>
              <a:gd name="connsiteX2-89" fmla="*/ 4565761 w 4565761"/>
              <a:gd name="connsiteY2-90" fmla="*/ 721360 h 5066346"/>
              <a:gd name="connsiteX3-91" fmla="*/ 4405503 w 4565761"/>
              <a:gd name="connsiteY3-92" fmla="*/ 3801903 h 5066346"/>
              <a:gd name="connsiteX4-93" fmla="*/ 2236581 w 4565761"/>
              <a:gd name="connsiteY4-94" fmla="*/ 5066346 h 5066346"/>
              <a:gd name="connsiteX5-95" fmla="*/ 21098 w 4565761"/>
              <a:gd name="connsiteY5-96" fmla="*/ 3815142 h 5066346"/>
              <a:gd name="connsiteX6-97" fmla="*/ 0 w 4565761"/>
              <a:gd name="connsiteY6-98" fmla="*/ 1273587 h 5066346"/>
              <a:gd name="connsiteX0-99" fmla="*/ 0 w 4405503"/>
              <a:gd name="connsiteY0-100" fmla="*/ 1273587 h 5066346"/>
              <a:gd name="connsiteX1-101" fmla="*/ 2156730 w 4405503"/>
              <a:gd name="connsiteY1-102" fmla="*/ 0 h 5066346"/>
              <a:gd name="connsiteX2-103" fmla="*/ 4398121 w 4405503"/>
              <a:gd name="connsiteY2-104" fmla="*/ 1277620 h 5066346"/>
              <a:gd name="connsiteX3-105" fmla="*/ 4405503 w 4405503"/>
              <a:gd name="connsiteY3-106" fmla="*/ 3801903 h 5066346"/>
              <a:gd name="connsiteX4-107" fmla="*/ 2236581 w 4405503"/>
              <a:gd name="connsiteY4-108" fmla="*/ 5066346 h 5066346"/>
              <a:gd name="connsiteX5-109" fmla="*/ 21098 w 4405503"/>
              <a:gd name="connsiteY5-110" fmla="*/ 3815142 h 5066346"/>
              <a:gd name="connsiteX6-111" fmla="*/ 0 w 4405503"/>
              <a:gd name="connsiteY6-112" fmla="*/ 1273587 h 506634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4" name="Content placeholder 47"/>
          <p:cNvSpPr>
            <a:spLocks noGrp="1"/>
          </p:cNvSpPr>
          <p:nvPr>
            <p:ph type="pic" sz="quarter" idx="60"/>
          </p:nvPr>
        </p:nvSpPr>
        <p:spPr>
          <a:xfrm>
            <a:off x="7361474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-1" fmla="*/ 0 w 4816475"/>
              <a:gd name="connsiteY0-2" fmla="*/ 2407443 h 4814886"/>
              <a:gd name="connsiteX1-3" fmla="*/ 2199402 w 4816475"/>
              <a:gd name="connsiteY1-4" fmla="*/ 243840 h 4814886"/>
              <a:gd name="connsiteX2-5" fmla="*/ 3612753 w 4816475"/>
              <a:gd name="connsiteY2-6" fmla="*/ 0 h 4814886"/>
              <a:gd name="connsiteX3-7" fmla="*/ 4816475 w 4816475"/>
              <a:gd name="connsiteY3-8" fmla="*/ 2407443 h 4814886"/>
              <a:gd name="connsiteX4-9" fmla="*/ 3612753 w 4816475"/>
              <a:gd name="connsiteY4-10" fmla="*/ 4814886 h 4814886"/>
              <a:gd name="connsiteX5-11" fmla="*/ 1203722 w 4816475"/>
              <a:gd name="connsiteY5-12" fmla="*/ 4814886 h 4814886"/>
              <a:gd name="connsiteX6-13" fmla="*/ 0 w 4816475"/>
              <a:gd name="connsiteY6-14" fmla="*/ 2407443 h 4814886"/>
              <a:gd name="connsiteX0-15" fmla="*/ 0 w 4816475"/>
              <a:gd name="connsiteY0-16" fmla="*/ 2163603 h 4571046"/>
              <a:gd name="connsiteX1-17" fmla="*/ 2199402 w 4816475"/>
              <a:gd name="connsiteY1-18" fmla="*/ 0 h 4571046"/>
              <a:gd name="connsiteX2-19" fmla="*/ 4608433 w 4816475"/>
              <a:gd name="connsiteY2-20" fmla="*/ 721360 h 4571046"/>
              <a:gd name="connsiteX3-21" fmla="*/ 4816475 w 4816475"/>
              <a:gd name="connsiteY3-22" fmla="*/ 2163603 h 4571046"/>
              <a:gd name="connsiteX4-23" fmla="*/ 3612753 w 4816475"/>
              <a:gd name="connsiteY4-24" fmla="*/ 4571046 h 4571046"/>
              <a:gd name="connsiteX5-25" fmla="*/ 1203722 w 4816475"/>
              <a:gd name="connsiteY5-26" fmla="*/ 4571046 h 4571046"/>
              <a:gd name="connsiteX6-27" fmla="*/ 0 w 4816475"/>
              <a:gd name="connsiteY6-28" fmla="*/ 2163603 h 4571046"/>
              <a:gd name="connsiteX0-29" fmla="*/ 0 w 4958715"/>
              <a:gd name="connsiteY0-30" fmla="*/ 2163603 h 4571046"/>
              <a:gd name="connsiteX1-31" fmla="*/ 2199402 w 4958715"/>
              <a:gd name="connsiteY1-32" fmla="*/ 0 h 4571046"/>
              <a:gd name="connsiteX2-33" fmla="*/ 4608433 w 4958715"/>
              <a:gd name="connsiteY2-34" fmla="*/ 721360 h 4571046"/>
              <a:gd name="connsiteX3-35" fmla="*/ 4958715 w 4958715"/>
              <a:gd name="connsiteY3-36" fmla="*/ 2803683 h 4571046"/>
              <a:gd name="connsiteX4-37" fmla="*/ 3612753 w 4958715"/>
              <a:gd name="connsiteY4-38" fmla="*/ 4571046 h 4571046"/>
              <a:gd name="connsiteX5-39" fmla="*/ 1203722 w 4958715"/>
              <a:gd name="connsiteY5-40" fmla="*/ 4571046 h 4571046"/>
              <a:gd name="connsiteX6-41" fmla="*/ 0 w 4958715"/>
              <a:gd name="connsiteY6-42" fmla="*/ 2163603 h 4571046"/>
              <a:gd name="connsiteX0-43" fmla="*/ 0 w 4916043"/>
              <a:gd name="connsiteY0-44" fmla="*/ 1273587 h 4571046"/>
              <a:gd name="connsiteX1-45" fmla="*/ 2156730 w 4916043"/>
              <a:gd name="connsiteY1-46" fmla="*/ 0 h 4571046"/>
              <a:gd name="connsiteX2-47" fmla="*/ 4565761 w 4916043"/>
              <a:gd name="connsiteY2-48" fmla="*/ 721360 h 4571046"/>
              <a:gd name="connsiteX3-49" fmla="*/ 4916043 w 4916043"/>
              <a:gd name="connsiteY3-50" fmla="*/ 2803683 h 4571046"/>
              <a:gd name="connsiteX4-51" fmla="*/ 3570081 w 4916043"/>
              <a:gd name="connsiteY4-52" fmla="*/ 4571046 h 4571046"/>
              <a:gd name="connsiteX5-53" fmla="*/ 1161050 w 4916043"/>
              <a:gd name="connsiteY5-54" fmla="*/ 4571046 h 4571046"/>
              <a:gd name="connsiteX6-55" fmla="*/ 0 w 4916043"/>
              <a:gd name="connsiteY6-56" fmla="*/ 1273587 h 4571046"/>
              <a:gd name="connsiteX0-57" fmla="*/ 0 w 4916043"/>
              <a:gd name="connsiteY0-58" fmla="*/ 1273587 h 4571046"/>
              <a:gd name="connsiteX1-59" fmla="*/ 2156730 w 4916043"/>
              <a:gd name="connsiteY1-60" fmla="*/ 0 h 4571046"/>
              <a:gd name="connsiteX2-61" fmla="*/ 4565761 w 4916043"/>
              <a:gd name="connsiteY2-62" fmla="*/ 721360 h 4571046"/>
              <a:gd name="connsiteX3-63" fmla="*/ 4916043 w 4916043"/>
              <a:gd name="connsiteY3-64" fmla="*/ 2803683 h 4571046"/>
              <a:gd name="connsiteX4-65" fmla="*/ 3570081 w 4916043"/>
              <a:gd name="connsiteY4-66" fmla="*/ 4571046 h 4571046"/>
              <a:gd name="connsiteX5-67" fmla="*/ 21098 w 4916043"/>
              <a:gd name="connsiteY5-68" fmla="*/ 3815142 h 4571046"/>
              <a:gd name="connsiteX6-69" fmla="*/ 0 w 4916043"/>
              <a:gd name="connsiteY6-70" fmla="*/ 1273587 h 4571046"/>
              <a:gd name="connsiteX0-71" fmla="*/ 0 w 4916043"/>
              <a:gd name="connsiteY0-72" fmla="*/ 1273587 h 5066346"/>
              <a:gd name="connsiteX1-73" fmla="*/ 2156730 w 4916043"/>
              <a:gd name="connsiteY1-74" fmla="*/ 0 h 5066346"/>
              <a:gd name="connsiteX2-75" fmla="*/ 4565761 w 4916043"/>
              <a:gd name="connsiteY2-76" fmla="*/ 721360 h 5066346"/>
              <a:gd name="connsiteX3-77" fmla="*/ 4916043 w 4916043"/>
              <a:gd name="connsiteY3-78" fmla="*/ 2803683 h 5066346"/>
              <a:gd name="connsiteX4-79" fmla="*/ 2236581 w 4916043"/>
              <a:gd name="connsiteY4-80" fmla="*/ 5066346 h 5066346"/>
              <a:gd name="connsiteX5-81" fmla="*/ 21098 w 4916043"/>
              <a:gd name="connsiteY5-82" fmla="*/ 3815142 h 5066346"/>
              <a:gd name="connsiteX6-83" fmla="*/ 0 w 4916043"/>
              <a:gd name="connsiteY6-84" fmla="*/ 1273587 h 5066346"/>
              <a:gd name="connsiteX0-85" fmla="*/ 0 w 4565761"/>
              <a:gd name="connsiteY0-86" fmla="*/ 1273587 h 5066346"/>
              <a:gd name="connsiteX1-87" fmla="*/ 2156730 w 4565761"/>
              <a:gd name="connsiteY1-88" fmla="*/ 0 h 5066346"/>
              <a:gd name="connsiteX2-89" fmla="*/ 4565761 w 4565761"/>
              <a:gd name="connsiteY2-90" fmla="*/ 721360 h 5066346"/>
              <a:gd name="connsiteX3-91" fmla="*/ 4405503 w 4565761"/>
              <a:gd name="connsiteY3-92" fmla="*/ 3801903 h 5066346"/>
              <a:gd name="connsiteX4-93" fmla="*/ 2236581 w 4565761"/>
              <a:gd name="connsiteY4-94" fmla="*/ 5066346 h 5066346"/>
              <a:gd name="connsiteX5-95" fmla="*/ 21098 w 4565761"/>
              <a:gd name="connsiteY5-96" fmla="*/ 3815142 h 5066346"/>
              <a:gd name="connsiteX6-97" fmla="*/ 0 w 4565761"/>
              <a:gd name="connsiteY6-98" fmla="*/ 1273587 h 5066346"/>
              <a:gd name="connsiteX0-99" fmla="*/ 0 w 4405503"/>
              <a:gd name="connsiteY0-100" fmla="*/ 1273587 h 5066346"/>
              <a:gd name="connsiteX1-101" fmla="*/ 2156730 w 4405503"/>
              <a:gd name="connsiteY1-102" fmla="*/ 0 h 5066346"/>
              <a:gd name="connsiteX2-103" fmla="*/ 4398121 w 4405503"/>
              <a:gd name="connsiteY2-104" fmla="*/ 1277620 h 5066346"/>
              <a:gd name="connsiteX3-105" fmla="*/ 4405503 w 4405503"/>
              <a:gd name="connsiteY3-106" fmla="*/ 3801903 h 5066346"/>
              <a:gd name="connsiteX4-107" fmla="*/ 2236581 w 4405503"/>
              <a:gd name="connsiteY4-108" fmla="*/ 5066346 h 5066346"/>
              <a:gd name="connsiteX5-109" fmla="*/ 21098 w 4405503"/>
              <a:gd name="connsiteY5-110" fmla="*/ 3815142 h 5066346"/>
              <a:gd name="connsiteX6-111" fmla="*/ 0 w 4405503"/>
              <a:gd name="connsiteY6-112" fmla="*/ 1273587 h 506634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5" name="Content placeholder 47"/>
          <p:cNvSpPr>
            <a:spLocks noGrp="1"/>
          </p:cNvSpPr>
          <p:nvPr>
            <p:ph type="pic" sz="quarter" idx="61"/>
          </p:nvPr>
        </p:nvSpPr>
        <p:spPr>
          <a:xfrm>
            <a:off x="9487536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-1" fmla="*/ 0 w 4816475"/>
              <a:gd name="connsiteY0-2" fmla="*/ 2407443 h 4814886"/>
              <a:gd name="connsiteX1-3" fmla="*/ 2199402 w 4816475"/>
              <a:gd name="connsiteY1-4" fmla="*/ 243840 h 4814886"/>
              <a:gd name="connsiteX2-5" fmla="*/ 3612753 w 4816475"/>
              <a:gd name="connsiteY2-6" fmla="*/ 0 h 4814886"/>
              <a:gd name="connsiteX3-7" fmla="*/ 4816475 w 4816475"/>
              <a:gd name="connsiteY3-8" fmla="*/ 2407443 h 4814886"/>
              <a:gd name="connsiteX4-9" fmla="*/ 3612753 w 4816475"/>
              <a:gd name="connsiteY4-10" fmla="*/ 4814886 h 4814886"/>
              <a:gd name="connsiteX5-11" fmla="*/ 1203722 w 4816475"/>
              <a:gd name="connsiteY5-12" fmla="*/ 4814886 h 4814886"/>
              <a:gd name="connsiteX6-13" fmla="*/ 0 w 4816475"/>
              <a:gd name="connsiteY6-14" fmla="*/ 2407443 h 4814886"/>
              <a:gd name="connsiteX0-15" fmla="*/ 0 w 4816475"/>
              <a:gd name="connsiteY0-16" fmla="*/ 2163603 h 4571046"/>
              <a:gd name="connsiteX1-17" fmla="*/ 2199402 w 4816475"/>
              <a:gd name="connsiteY1-18" fmla="*/ 0 h 4571046"/>
              <a:gd name="connsiteX2-19" fmla="*/ 4608433 w 4816475"/>
              <a:gd name="connsiteY2-20" fmla="*/ 721360 h 4571046"/>
              <a:gd name="connsiteX3-21" fmla="*/ 4816475 w 4816475"/>
              <a:gd name="connsiteY3-22" fmla="*/ 2163603 h 4571046"/>
              <a:gd name="connsiteX4-23" fmla="*/ 3612753 w 4816475"/>
              <a:gd name="connsiteY4-24" fmla="*/ 4571046 h 4571046"/>
              <a:gd name="connsiteX5-25" fmla="*/ 1203722 w 4816475"/>
              <a:gd name="connsiteY5-26" fmla="*/ 4571046 h 4571046"/>
              <a:gd name="connsiteX6-27" fmla="*/ 0 w 4816475"/>
              <a:gd name="connsiteY6-28" fmla="*/ 2163603 h 4571046"/>
              <a:gd name="connsiteX0-29" fmla="*/ 0 w 4958715"/>
              <a:gd name="connsiteY0-30" fmla="*/ 2163603 h 4571046"/>
              <a:gd name="connsiteX1-31" fmla="*/ 2199402 w 4958715"/>
              <a:gd name="connsiteY1-32" fmla="*/ 0 h 4571046"/>
              <a:gd name="connsiteX2-33" fmla="*/ 4608433 w 4958715"/>
              <a:gd name="connsiteY2-34" fmla="*/ 721360 h 4571046"/>
              <a:gd name="connsiteX3-35" fmla="*/ 4958715 w 4958715"/>
              <a:gd name="connsiteY3-36" fmla="*/ 2803683 h 4571046"/>
              <a:gd name="connsiteX4-37" fmla="*/ 3612753 w 4958715"/>
              <a:gd name="connsiteY4-38" fmla="*/ 4571046 h 4571046"/>
              <a:gd name="connsiteX5-39" fmla="*/ 1203722 w 4958715"/>
              <a:gd name="connsiteY5-40" fmla="*/ 4571046 h 4571046"/>
              <a:gd name="connsiteX6-41" fmla="*/ 0 w 4958715"/>
              <a:gd name="connsiteY6-42" fmla="*/ 2163603 h 4571046"/>
              <a:gd name="connsiteX0-43" fmla="*/ 0 w 4916043"/>
              <a:gd name="connsiteY0-44" fmla="*/ 1273587 h 4571046"/>
              <a:gd name="connsiteX1-45" fmla="*/ 2156730 w 4916043"/>
              <a:gd name="connsiteY1-46" fmla="*/ 0 h 4571046"/>
              <a:gd name="connsiteX2-47" fmla="*/ 4565761 w 4916043"/>
              <a:gd name="connsiteY2-48" fmla="*/ 721360 h 4571046"/>
              <a:gd name="connsiteX3-49" fmla="*/ 4916043 w 4916043"/>
              <a:gd name="connsiteY3-50" fmla="*/ 2803683 h 4571046"/>
              <a:gd name="connsiteX4-51" fmla="*/ 3570081 w 4916043"/>
              <a:gd name="connsiteY4-52" fmla="*/ 4571046 h 4571046"/>
              <a:gd name="connsiteX5-53" fmla="*/ 1161050 w 4916043"/>
              <a:gd name="connsiteY5-54" fmla="*/ 4571046 h 4571046"/>
              <a:gd name="connsiteX6-55" fmla="*/ 0 w 4916043"/>
              <a:gd name="connsiteY6-56" fmla="*/ 1273587 h 4571046"/>
              <a:gd name="connsiteX0-57" fmla="*/ 0 w 4916043"/>
              <a:gd name="connsiteY0-58" fmla="*/ 1273587 h 4571046"/>
              <a:gd name="connsiteX1-59" fmla="*/ 2156730 w 4916043"/>
              <a:gd name="connsiteY1-60" fmla="*/ 0 h 4571046"/>
              <a:gd name="connsiteX2-61" fmla="*/ 4565761 w 4916043"/>
              <a:gd name="connsiteY2-62" fmla="*/ 721360 h 4571046"/>
              <a:gd name="connsiteX3-63" fmla="*/ 4916043 w 4916043"/>
              <a:gd name="connsiteY3-64" fmla="*/ 2803683 h 4571046"/>
              <a:gd name="connsiteX4-65" fmla="*/ 3570081 w 4916043"/>
              <a:gd name="connsiteY4-66" fmla="*/ 4571046 h 4571046"/>
              <a:gd name="connsiteX5-67" fmla="*/ 21098 w 4916043"/>
              <a:gd name="connsiteY5-68" fmla="*/ 3815142 h 4571046"/>
              <a:gd name="connsiteX6-69" fmla="*/ 0 w 4916043"/>
              <a:gd name="connsiteY6-70" fmla="*/ 1273587 h 4571046"/>
              <a:gd name="connsiteX0-71" fmla="*/ 0 w 4916043"/>
              <a:gd name="connsiteY0-72" fmla="*/ 1273587 h 5066346"/>
              <a:gd name="connsiteX1-73" fmla="*/ 2156730 w 4916043"/>
              <a:gd name="connsiteY1-74" fmla="*/ 0 h 5066346"/>
              <a:gd name="connsiteX2-75" fmla="*/ 4565761 w 4916043"/>
              <a:gd name="connsiteY2-76" fmla="*/ 721360 h 5066346"/>
              <a:gd name="connsiteX3-77" fmla="*/ 4916043 w 4916043"/>
              <a:gd name="connsiteY3-78" fmla="*/ 2803683 h 5066346"/>
              <a:gd name="connsiteX4-79" fmla="*/ 2236581 w 4916043"/>
              <a:gd name="connsiteY4-80" fmla="*/ 5066346 h 5066346"/>
              <a:gd name="connsiteX5-81" fmla="*/ 21098 w 4916043"/>
              <a:gd name="connsiteY5-82" fmla="*/ 3815142 h 5066346"/>
              <a:gd name="connsiteX6-83" fmla="*/ 0 w 4916043"/>
              <a:gd name="connsiteY6-84" fmla="*/ 1273587 h 5066346"/>
              <a:gd name="connsiteX0-85" fmla="*/ 0 w 4565761"/>
              <a:gd name="connsiteY0-86" fmla="*/ 1273587 h 5066346"/>
              <a:gd name="connsiteX1-87" fmla="*/ 2156730 w 4565761"/>
              <a:gd name="connsiteY1-88" fmla="*/ 0 h 5066346"/>
              <a:gd name="connsiteX2-89" fmla="*/ 4565761 w 4565761"/>
              <a:gd name="connsiteY2-90" fmla="*/ 721360 h 5066346"/>
              <a:gd name="connsiteX3-91" fmla="*/ 4405503 w 4565761"/>
              <a:gd name="connsiteY3-92" fmla="*/ 3801903 h 5066346"/>
              <a:gd name="connsiteX4-93" fmla="*/ 2236581 w 4565761"/>
              <a:gd name="connsiteY4-94" fmla="*/ 5066346 h 5066346"/>
              <a:gd name="connsiteX5-95" fmla="*/ 21098 w 4565761"/>
              <a:gd name="connsiteY5-96" fmla="*/ 3815142 h 5066346"/>
              <a:gd name="connsiteX6-97" fmla="*/ 0 w 4565761"/>
              <a:gd name="connsiteY6-98" fmla="*/ 1273587 h 5066346"/>
              <a:gd name="connsiteX0-99" fmla="*/ 0 w 4405503"/>
              <a:gd name="connsiteY0-100" fmla="*/ 1273587 h 5066346"/>
              <a:gd name="connsiteX1-101" fmla="*/ 2156730 w 4405503"/>
              <a:gd name="connsiteY1-102" fmla="*/ 0 h 5066346"/>
              <a:gd name="connsiteX2-103" fmla="*/ 4398121 w 4405503"/>
              <a:gd name="connsiteY2-104" fmla="*/ 1277620 h 5066346"/>
              <a:gd name="connsiteX3-105" fmla="*/ 4405503 w 4405503"/>
              <a:gd name="connsiteY3-106" fmla="*/ 3801903 h 5066346"/>
              <a:gd name="connsiteX4-107" fmla="*/ 2236581 w 4405503"/>
              <a:gd name="connsiteY4-108" fmla="*/ 5066346 h 5066346"/>
              <a:gd name="connsiteX5-109" fmla="*/ 21098 w 4405503"/>
              <a:gd name="connsiteY5-110" fmla="*/ 3815142 h 5066346"/>
              <a:gd name="connsiteX6-111" fmla="*/ 0 w 4405503"/>
              <a:gd name="connsiteY6-112" fmla="*/ 1273587 h 506634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25" name="Title Placeholder 4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62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63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Content placeholder 47"/>
          <p:cNvSpPr>
            <a:spLocks noGrp="1"/>
          </p:cNvSpPr>
          <p:nvPr>
            <p:ph type="body" sz="quarter" idx="32" hasCustomPrompt="1"/>
          </p:nvPr>
        </p:nvSpPr>
        <p:spPr>
          <a:xfrm>
            <a:off x="838200" y="292982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  <a:endParaRPr lang="en-US" altLang="zh-CN" dirty="0"/>
          </a:p>
        </p:txBody>
      </p:sp>
      <p:sp>
        <p:nvSpPr>
          <p:cNvPr id="30" name="Content placeholder 47"/>
          <p:cNvSpPr>
            <a:spLocks noGrp="1"/>
          </p:cNvSpPr>
          <p:nvPr>
            <p:ph type="body" sz="quarter" idx="50" hasCustomPrompt="1"/>
          </p:nvPr>
        </p:nvSpPr>
        <p:spPr>
          <a:xfrm>
            <a:off x="3000303" y="2929823"/>
            <a:ext cx="1867186" cy="2471878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  <a:endParaRPr lang="en-US" altLang="zh-CN" dirty="0"/>
          </a:p>
        </p:txBody>
      </p:sp>
      <p:sp>
        <p:nvSpPr>
          <p:cNvPr id="31" name="Content placeholder 47"/>
          <p:cNvSpPr>
            <a:spLocks noGrp="1"/>
          </p:cNvSpPr>
          <p:nvPr>
            <p:ph type="body" sz="quarter" idx="51" hasCustomPrompt="1"/>
          </p:nvPr>
        </p:nvSpPr>
        <p:spPr>
          <a:xfrm>
            <a:off x="5164216" y="292982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  <a:endParaRPr lang="en-US" altLang="zh-CN" dirty="0"/>
          </a:p>
        </p:txBody>
      </p:sp>
      <p:sp>
        <p:nvSpPr>
          <p:cNvPr id="33" name="Content placeholder 47"/>
          <p:cNvSpPr>
            <a:spLocks noGrp="1"/>
          </p:cNvSpPr>
          <p:nvPr>
            <p:ph type="body" sz="quarter" idx="52" hasCustomPrompt="1"/>
          </p:nvPr>
        </p:nvSpPr>
        <p:spPr>
          <a:xfrm>
            <a:off x="7326319" y="292982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  <a:endParaRPr lang="en-US" altLang="zh-CN" dirty="0"/>
          </a:p>
        </p:txBody>
      </p:sp>
      <p:sp>
        <p:nvSpPr>
          <p:cNvPr id="37" name="Content placeholder 47"/>
          <p:cNvSpPr>
            <a:spLocks noGrp="1"/>
          </p:cNvSpPr>
          <p:nvPr>
            <p:ph type="body" sz="quarter" idx="53" hasCustomPrompt="1"/>
          </p:nvPr>
        </p:nvSpPr>
        <p:spPr>
          <a:xfrm>
            <a:off x="9488424" y="292982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  <a:endParaRPr lang="en-US" altLang="zh-CN" dirty="0"/>
          </a:p>
        </p:txBody>
      </p:sp>
      <p:sp>
        <p:nvSpPr>
          <p:cNvPr id="27" name="Content placeholder 47"/>
          <p:cNvSpPr>
            <a:spLocks noGrp="1"/>
          </p:cNvSpPr>
          <p:nvPr>
            <p:ph type="body" sz="quarter" idx="27" hasCustomPrompt="1"/>
          </p:nvPr>
        </p:nvSpPr>
        <p:spPr>
          <a:xfrm>
            <a:off x="838200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4" name="Title Placeholder 4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5" name="Content placeholder 47"/>
          <p:cNvSpPr>
            <a:spLocks noGrp="1"/>
          </p:cNvSpPr>
          <p:nvPr>
            <p:ph type="body" sz="quarter" idx="46" hasCustomPrompt="1"/>
          </p:nvPr>
        </p:nvSpPr>
        <p:spPr>
          <a:xfrm>
            <a:off x="3000756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6" name="Content placeholder 47"/>
          <p:cNvSpPr>
            <a:spLocks noGrp="1"/>
          </p:cNvSpPr>
          <p:nvPr>
            <p:ph type="body" sz="quarter" idx="47" hasCustomPrompt="1"/>
          </p:nvPr>
        </p:nvSpPr>
        <p:spPr>
          <a:xfrm>
            <a:off x="5163312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8" name="Content placeholder 47"/>
          <p:cNvSpPr>
            <a:spLocks noGrp="1"/>
          </p:cNvSpPr>
          <p:nvPr>
            <p:ph type="body" sz="quarter" idx="48" hasCustomPrompt="1"/>
          </p:nvPr>
        </p:nvSpPr>
        <p:spPr>
          <a:xfrm>
            <a:off x="7325868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9" name="Content placeholder 47"/>
          <p:cNvSpPr>
            <a:spLocks noGrp="1"/>
          </p:cNvSpPr>
          <p:nvPr>
            <p:ph type="body" sz="quarter" idx="49" hasCustomPrompt="1"/>
          </p:nvPr>
        </p:nvSpPr>
        <p:spPr>
          <a:xfrm>
            <a:off x="9488424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54"/>
          </p:nvPr>
        </p:nvSpPr>
        <p:spPr/>
        <p:txBody>
          <a:bodyPr>
            <a:noAutofit/>
          </a:bodyPr>
          <a:lstStyle/>
          <a:p>
            <a:r>
              <a:rPr lang="en-US" noProof="0"/>
              <a:t>Presentation title</a:t>
            </a:r>
            <a:endParaRPr lang="en-US" noProof="0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55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</a:fld>
            <a:endParaRPr lang="en-US" altLang="zh-CN" noProof="0" dirty="0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Freeform: Shape 25"/>
          <p:cNvSpPr/>
          <p:nvPr userDrawn="1"/>
        </p:nvSpPr>
        <p:spPr>
          <a:xfrm>
            <a:off x="1295508" y="3039919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-1" fmla="*/ 2187388 w 4387647"/>
              <a:gd name="connsiteY0-2" fmla="*/ 0 h 5032188"/>
              <a:gd name="connsiteX1-3" fmla="*/ 4386729 w 4387647"/>
              <a:gd name="connsiteY1-4" fmla="*/ 1261035 h 5032188"/>
              <a:gd name="connsiteX2-5" fmla="*/ 4384192 w 4387647"/>
              <a:gd name="connsiteY2-6" fmla="*/ 3783287 h 5032188"/>
              <a:gd name="connsiteX3-7" fmla="*/ 2193365 w 4387647"/>
              <a:gd name="connsiteY3-8" fmla="*/ 5032188 h 5032188"/>
              <a:gd name="connsiteX4-9" fmla="*/ 0 w 4387647"/>
              <a:gd name="connsiteY4-10" fmla="*/ 3783106 h 5032188"/>
              <a:gd name="connsiteX5-11" fmla="*/ 0 w 4387647"/>
              <a:gd name="connsiteY5-12" fmla="*/ 1267012 h 5032188"/>
              <a:gd name="connsiteX6-13" fmla="*/ 2187388 w 4387647"/>
              <a:gd name="connsiteY6-14" fmla="*/ 0 h 503218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7" name="Freeform: Shape 26"/>
          <p:cNvSpPr/>
          <p:nvPr userDrawn="1"/>
        </p:nvSpPr>
        <p:spPr>
          <a:xfrm>
            <a:off x="3670763" y="1677046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-1" fmla="*/ 2187388 w 4387647"/>
              <a:gd name="connsiteY0-2" fmla="*/ 0 h 5032188"/>
              <a:gd name="connsiteX1-3" fmla="*/ 4386729 w 4387647"/>
              <a:gd name="connsiteY1-4" fmla="*/ 1261035 h 5032188"/>
              <a:gd name="connsiteX2-5" fmla="*/ 4384192 w 4387647"/>
              <a:gd name="connsiteY2-6" fmla="*/ 3783287 h 5032188"/>
              <a:gd name="connsiteX3-7" fmla="*/ 2193365 w 4387647"/>
              <a:gd name="connsiteY3-8" fmla="*/ 5032188 h 5032188"/>
              <a:gd name="connsiteX4-9" fmla="*/ 0 w 4387647"/>
              <a:gd name="connsiteY4-10" fmla="*/ 3783106 h 5032188"/>
              <a:gd name="connsiteX5-11" fmla="*/ 0 w 4387647"/>
              <a:gd name="connsiteY5-12" fmla="*/ 1267012 h 5032188"/>
              <a:gd name="connsiteX6-13" fmla="*/ 2187388 w 4387647"/>
              <a:gd name="connsiteY6-14" fmla="*/ 0 h 503218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8" name="Freeform: Shape 27"/>
          <p:cNvSpPr/>
          <p:nvPr userDrawn="1"/>
        </p:nvSpPr>
        <p:spPr>
          <a:xfrm>
            <a:off x="4865676" y="3722308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-1" fmla="*/ 2187388 w 4387647"/>
              <a:gd name="connsiteY0-2" fmla="*/ 0 h 5032188"/>
              <a:gd name="connsiteX1-3" fmla="*/ 4386729 w 4387647"/>
              <a:gd name="connsiteY1-4" fmla="*/ 1261035 h 5032188"/>
              <a:gd name="connsiteX2-5" fmla="*/ 4384192 w 4387647"/>
              <a:gd name="connsiteY2-6" fmla="*/ 3783287 h 5032188"/>
              <a:gd name="connsiteX3-7" fmla="*/ 2193365 w 4387647"/>
              <a:gd name="connsiteY3-8" fmla="*/ 5032188 h 5032188"/>
              <a:gd name="connsiteX4-9" fmla="*/ 0 w 4387647"/>
              <a:gd name="connsiteY4-10" fmla="*/ 3783106 h 5032188"/>
              <a:gd name="connsiteX5-11" fmla="*/ 0 w 4387647"/>
              <a:gd name="connsiteY5-12" fmla="*/ 1267012 h 5032188"/>
              <a:gd name="connsiteX6-13" fmla="*/ 2187388 w 4387647"/>
              <a:gd name="connsiteY6-14" fmla="*/ 0 h 503218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9" name="Freeform: Shape 28"/>
          <p:cNvSpPr/>
          <p:nvPr userDrawn="1"/>
        </p:nvSpPr>
        <p:spPr>
          <a:xfrm>
            <a:off x="7245668" y="3725411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-1" fmla="*/ 2187388 w 4387647"/>
              <a:gd name="connsiteY0-2" fmla="*/ 0 h 5032188"/>
              <a:gd name="connsiteX1-3" fmla="*/ 4386729 w 4387647"/>
              <a:gd name="connsiteY1-4" fmla="*/ 1261035 h 5032188"/>
              <a:gd name="connsiteX2-5" fmla="*/ 4384192 w 4387647"/>
              <a:gd name="connsiteY2-6" fmla="*/ 3783287 h 5032188"/>
              <a:gd name="connsiteX3-7" fmla="*/ 2193365 w 4387647"/>
              <a:gd name="connsiteY3-8" fmla="*/ 5032188 h 5032188"/>
              <a:gd name="connsiteX4-9" fmla="*/ 0 w 4387647"/>
              <a:gd name="connsiteY4-10" fmla="*/ 3783106 h 5032188"/>
              <a:gd name="connsiteX5-11" fmla="*/ 0 w 4387647"/>
              <a:gd name="connsiteY5-12" fmla="*/ 1267012 h 5032188"/>
              <a:gd name="connsiteX6-13" fmla="*/ 2187388 w 4387647"/>
              <a:gd name="connsiteY6-14" fmla="*/ 0 h 503218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0" name="Freeform: Shape 29"/>
          <p:cNvSpPr/>
          <p:nvPr userDrawn="1"/>
        </p:nvSpPr>
        <p:spPr>
          <a:xfrm>
            <a:off x="8440729" y="1677046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-1" fmla="*/ 2187388 w 4387647"/>
              <a:gd name="connsiteY0-2" fmla="*/ 0 h 5032188"/>
              <a:gd name="connsiteX1-3" fmla="*/ 4386729 w 4387647"/>
              <a:gd name="connsiteY1-4" fmla="*/ 1261035 h 5032188"/>
              <a:gd name="connsiteX2-5" fmla="*/ 4384192 w 4387647"/>
              <a:gd name="connsiteY2-6" fmla="*/ 3783287 h 5032188"/>
              <a:gd name="connsiteX3-7" fmla="*/ 2193365 w 4387647"/>
              <a:gd name="connsiteY3-8" fmla="*/ 5032188 h 5032188"/>
              <a:gd name="connsiteX4-9" fmla="*/ 0 w 4387647"/>
              <a:gd name="connsiteY4-10" fmla="*/ 3783106 h 5032188"/>
              <a:gd name="connsiteX5-11" fmla="*/ 0 w 4387647"/>
              <a:gd name="connsiteY5-12" fmla="*/ 1267012 h 5032188"/>
              <a:gd name="connsiteX6-13" fmla="*/ 2187388 w 4387647"/>
              <a:gd name="connsiteY6-14" fmla="*/ 0 h 503218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1" name="Freeform: Shape 30"/>
          <p:cNvSpPr/>
          <p:nvPr userDrawn="1"/>
        </p:nvSpPr>
        <p:spPr>
          <a:xfrm>
            <a:off x="1274779" y="1667026"/>
            <a:ext cx="7152768" cy="2736950"/>
          </a:xfrm>
          <a:custGeom>
            <a:avLst/>
            <a:gdLst>
              <a:gd name="connsiteX0" fmla="*/ 0 w 5958191"/>
              <a:gd name="connsiteY0" fmla="*/ 2052536 h 2733472"/>
              <a:gd name="connsiteX1" fmla="*/ 1186774 w 5958191"/>
              <a:gd name="connsiteY1" fmla="*/ 1361872 h 2733472"/>
              <a:gd name="connsiteX2" fmla="*/ 2368685 w 5958191"/>
              <a:gd name="connsiteY2" fmla="*/ 2057400 h 2733472"/>
              <a:gd name="connsiteX3" fmla="*/ 2378413 w 5958191"/>
              <a:gd name="connsiteY3" fmla="*/ 690664 h 2733472"/>
              <a:gd name="connsiteX4" fmla="*/ 3570051 w 5958191"/>
              <a:gd name="connsiteY4" fmla="*/ 0 h 2733472"/>
              <a:gd name="connsiteX5" fmla="*/ 4761689 w 5958191"/>
              <a:gd name="connsiteY5" fmla="*/ 680936 h 2733472"/>
              <a:gd name="connsiteX6" fmla="*/ 4756825 w 5958191"/>
              <a:gd name="connsiteY6" fmla="*/ 2052536 h 2733472"/>
              <a:gd name="connsiteX7" fmla="*/ 5958191 w 5958191"/>
              <a:gd name="connsiteY7" fmla="*/ 2733472 h 2733472"/>
              <a:gd name="connsiteX8" fmla="*/ 5958191 w 5958191"/>
              <a:gd name="connsiteY8" fmla="*/ 2733472 h 2733472"/>
              <a:gd name="connsiteX0-1" fmla="*/ 0 w 7159557"/>
              <a:gd name="connsiteY0-2" fmla="*/ 2052536 h 2733472"/>
              <a:gd name="connsiteX1-3" fmla="*/ 1186774 w 7159557"/>
              <a:gd name="connsiteY1-4" fmla="*/ 1361872 h 2733472"/>
              <a:gd name="connsiteX2-5" fmla="*/ 2368685 w 7159557"/>
              <a:gd name="connsiteY2-6" fmla="*/ 2057400 h 2733472"/>
              <a:gd name="connsiteX3-7" fmla="*/ 2378413 w 7159557"/>
              <a:gd name="connsiteY3-8" fmla="*/ 690664 h 2733472"/>
              <a:gd name="connsiteX4-9" fmla="*/ 3570051 w 7159557"/>
              <a:gd name="connsiteY4-10" fmla="*/ 0 h 2733472"/>
              <a:gd name="connsiteX5-11" fmla="*/ 4761689 w 7159557"/>
              <a:gd name="connsiteY5-12" fmla="*/ 680936 h 2733472"/>
              <a:gd name="connsiteX6-13" fmla="*/ 4756825 w 7159557"/>
              <a:gd name="connsiteY6-14" fmla="*/ 2052536 h 2733472"/>
              <a:gd name="connsiteX7-15" fmla="*/ 5958191 w 7159557"/>
              <a:gd name="connsiteY7-16" fmla="*/ 2733472 h 2733472"/>
              <a:gd name="connsiteX8-17" fmla="*/ 7159557 w 7159557"/>
              <a:gd name="connsiteY8-18" fmla="*/ 2067128 h 2733472"/>
              <a:gd name="connsiteX0-19" fmla="*/ 0 w 7164420"/>
              <a:gd name="connsiteY0-20" fmla="*/ 2052536 h 2733472"/>
              <a:gd name="connsiteX1-21" fmla="*/ 1186774 w 7164420"/>
              <a:gd name="connsiteY1-22" fmla="*/ 1361872 h 2733472"/>
              <a:gd name="connsiteX2-23" fmla="*/ 2368685 w 7164420"/>
              <a:gd name="connsiteY2-24" fmla="*/ 2057400 h 2733472"/>
              <a:gd name="connsiteX3-25" fmla="*/ 2378413 w 7164420"/>
              <a:gd name="connsiteY3-26" fmla="*/ 690664 h 2733472"/>
              <a:gd name="connsiteX4-27" fmla="*/ 3570051 w 7164420"/>
              <a:gd name="connsiteY4-28" fmla="*/ 0 h 2733472"/>
              <a:gd name="connsiteX5-29" fmla="*/ 4761689 w 7164420"/>
              <a:gd name="connsiteY5-30" fmla="*/ 680936 h 2733472"/>
              <a:gd name="connsiteX6-31" fmla="*/ 4756825 w 7164420"/>
              <a:gd name="connsiteY6-32" fmla="*/ 2052536 h 2733472"/>
              <a:gd name="connsiteX7-33" fmla="*/ 5958191 w 7164420"/>
              <a:gd name="connsiteY7-34" fmla="*/ 2733472 h 2733472"/>
              <a:gd name="connsiteX8-35" fmla="*/ 7164420 w 7164420"/>
              <a:gd name="connsiteY8-36" fmla="*/ 2062264 h 2733472"/>
              <a:gd name="connsiteX0-37" fmla="*/ 0 w 7164420"/>
              <a:gd name="connsiteY0-38" fmla="*/ 2052536 h 2733472"/>
              <a:gd name="connsiteX1-39" fmla="*/ 1186774 w 7164420"/>
              <a:gd name="connsiteY1-40" fmla="*/ 1361872 h 2733472"/>
              <a:gd name="connsiteX2-41" fmla="*/ 2368685 w 7164420"/>
              <a:gd name="connsiteY2-42" fmla="*/ 2057400 h 2733472"/>
              <a:gd name="connsiteX3-43" fmla="*/ 2378413 w 7164420"/>
              <a:gd name="connsiteY3-44" fmla="*/ 690664 h 2733472"/>
              <a:gd name="connsiteX4-45" fmla="*/ 3570051 w 7164420"/>
              <a:gd name="connsiteY4-46" fmla="*/ 0 h 2733472"/>
              <a:gd name="connsiteX5-47" fmla="*/ 4761689 w 7164420"/>
              <a:gd name="connsiteY5-48" fmla="*/ 680936 h 2733472"/>
              <a:gd name="connsiteX6-49" fmla="*/ 4756825 w 7164420"/>
              <a:gd name="connsiteY6-50" fmla="*/ 2052536 h 2733472"/>
              <a:gd name="connsiteX7-51" fmla="*/ 5958191 w 7164420"/>
              <a:gd name="connsiteY7-52" fmla="*/ 2733472 h 2733472"/>
              <a:gd name="connsiteX8-53" fmla="*/ 7164420 w 7164420"/>
              <a:gd name="connsiteY8-54" fmla="*/ 2057400 h 2733472"/>
              <a:gd name="connsiteX0-55" fmla="*/ 0 w 7164420"/>
              <a:gd name="connsiteY0-56" fmla="*/ 2052536 h 2733472"/>
              <a:gd name="connsiteX1-57" fmla="*/ 1186774 w 7164420"/>
              <a:gd name="connsiteY1-58" fmla="*/ 1361872 h 2733472"/>
              <a:gd name="connsiteX2-59" fmla="*/ 2368685 w 7164420"/>
              <a:gd name="connsiteY2-60" fmla="*/ 2057400 h 2733472"/>
              <a:gd name="connsiteX3-61" fmla="*/ 2378413 w 7164420"/>
              <a:gd name="connsiteY3-62" fmla="*/ 690664 h 2733472"/>
              <a:gd name="connsiteX4-63" fmla="*/ 3570051 w 7164420"/>
              <a:gd name="connsiteY4-64" fmla="*/ 0 h 2733472"/>
              <a:gd name="connsiteX5-65" fmla="*/ 4761689 w 7164420"/>
              <a:gd name="connsiteY5-66" fmla="*/ 680936 h 2733472"/>
              <a:gd name="connsiteX6-67" fmla="*/ 4756825 w 7164420"/>
              <a:gd name="connsiteY6-68" fmla="*/ 2052536 h 2733472"/>
              <a:gd name="connsiteX7-69" fmla="*/ 5958191 w 7164420"/>
              <a:gd name="connsiteY7-70" fmla="*/ 2733472 h 2733472"/>
              <a:gd name="connsiteX8-71" fmla="*/ 7164420 w 7164420"/>
              <a:gd name="connsiteY8-72" fmla="*/ 2052536 h 2733472"/>
              <a:gd name="connsiteX0-73" fmla="*/ 0 w 7159556"/>
              <a:gd name="connsiteY0-74" fmla="*/ 2052536 h 2733472"/>
              <a:gd name="connsiteX1-75" fmla="*/ 1186774 w 7159556"/>
              <a:gd name="connsiteY1-76" fmla="*/ 1361872 h 2733472"/>
              <a:gd name="connsiteX2-77" fmla="*/ 2368685 w 7159556"/>
              <a:gd name="connsiteY2-78" fmla="*/ 2057400 h 2733472"/>
              <a:gd name="connsiteX3-79" fmla="*/ 2378413 w 7159556"/>
              <a:gd name="connsiteY3-80" fmla="*/ 690664 h 2733472"/>
              <a:gd name="connsiteX4-81" fmla="*/ 3570051 w 7159556"/>
              <a:gd name="connsiteY4-82" fmla="*/ 0 h 2733472"/>
              <a:gd name="connsiteX5-83" fmla="*/ 4761689 w 7159556"/>
              <a:gd name="connsiteY5-84" fmla="*/ 680936 h 2733472"/>
              <a:gd name="connsiteX6-85" fmla="*/ 4756825 w 7159556"/>
              <a:gd name="connsiteY6-86" fmla="*/ 2052536 h 2733472"/>
              <a:gd name="connsiteX7-87" fmla="*/ 5958191 w 7159556"/>
              <a:gd name="connsiteY7-88" fmla="*/ 2733472 h 2733472"/>
              <a:gd name="connsiteX8-89" fmla="*/ 7159556 w 7159556"/>
              <a:gd name="connsiteY8-90" fmla="*/ 2052536 h 2733472"/>
              <a:gd name="connsiteX0-91" fmla="*/ 0 w 7145649"/>
              <a:gd name="connsiteY0-92" fmla="*/ 2049060 h 2733472"/>
              <a:gd name="connsiteX1-93" fmla="*/ 1172867 w 7145649"/>
              <a:gd name="connsiteY1-94" fmla="*/ 1361872 h 2733472"/>
              <a:gd name="connsiteX2-95" fmla="*/ 2354778 w 7145649"/>
              <a:gd name="connsiteY2-96" fmla="*/ 2057400 h 2733472"/>
              <a:gd name="connsiteX3-97" fmla="*/ 2364506 w 7145649"/>
              <a:gd name="connsiteY3-98" fmla="*/ 690664 h 2733472"/>
              <a:gd name="connsiteX4-99" fmla="*/ 3556144 w 7145649"/>
              <a:gd name="connsiteY4-100" fmla="*/ 0 h 2733472"/>
              <a:gd name="connsiteX5-101" fmla="*/ 4747782 w 7145649"/>
              <a:gd name="connsiteY5-102" fmla="*/ 680936 h 2733472"/>
              <a:gd name="connsiteX6-103" fmla="*/ 4742918 w 7145649"/>
              <a:gd name="connsiteY6-104" fmla="*/ 2052536 h 2733472"/>
              <a:gd name="connsiteX7-105" fmla="*/ 5944284 w 7145649"/>
              <a:gd name="connsiteY7-106" fmla="*/ 2733472 h 2733472"/>
              <a:gd name="connsiteX8-107" fmla="*/ 7145649 w 7145649"/>
              <a:gd name="connsiteY8-108" fmla="*/ 2052536 h 2733472"/>
              <a:gd name="connsiteX0-109" fmla="*/ 0 w 7156079"/>
              <a:gd name="connsiteY0-110" fmla="*/ 2035152 h 2733472"/>
              <a:gd name="connsiteX1-111" fmla="*/ 1183297 w 7156079"/>
              <a:gd name="connsiteY1-112" fmla="*/ 1361872 h 2733472"/>
              <a:gd name="connsiteX2-113" fmla="*/ 2365208 w 7156079"/>
              <a:gd name="connsiteY2-114" fmla="*/ 2057400 h 2733472"/>
              <a:gd name="connsiteX3-115" fmla="*/ 2374936 w 7156079"/>
              <a:gd name="connsiteY3-116" fmla="*/ 690664 h 2733472"/>
              <a:gd name="connsiteX4-117" fmla="*/ 3566574 w 7156079"/>
              <a:gd name="connsiteY4-118" fmla="*/ 0 h 2733472"/>
              <a:gd name="connsiteX5-119" fmla="*/ 4758212 w 7156079"/>
              <a:gd name="connsiteY5-120" fmla="*/ 680936 h 2733472"/>
              <a:gd name="connsiteX6-121" fmla="*/ 4753348 w 7156079"/>
              <a:gd name="connsiteY6-122" fmla="*/ 2052536 h 2733472"/>
              <a:gd name="connsiteX7-123" fmla="*/ 5954714 w 7156079"/>
              <a:gd name="connsiteY7-124" fmla="*/ 2733472 h 2733472"/>
              <a:gd name="connsiteX8-125" fmla="*/ 7156079 w 7156079"/>
              <a:gd name="connsiteY8-126" fmla="*/ 2052536 h 2733472"/>
              <a:gd name="connsiteX0-127" fmla="*/ 0 w 7156079"/>
              <a:gd name="connsiteY0-128" fmla="*/ 2035152 h 2733472"/>
              <a:gd name="connsiteX1-129" fmla="*/ 1183297 w 7156079"/>
              <a:gd name="connsiteY1-130" fmla="*/ 1344488 h 2733472"/>
              <a:gd name="connsiteX2-131" fmla="*/ 2365208 w 7156079"/>
              <a:gd name="connsiteY2-132" fmla="*/ 2057400 h 2733472"/>
              <a:gd name="connsiteX3-133" fmla="*/ 2374936 w 7156079"/>
              <a:gd name="connsiteY3-134" fmla="*/ 690664 h 2733472"/>
              <a:gd name="connsiteX4-135" fmla="*/ 3566574 w 7156079"/>
              <a:gd name="connsiteY4-136" fmla="*/ 0 h 2733472"/>
              <a:gd name="connsiteX5-137" fmla="*/ 4758212 w 7156079"/>
              <a:gd name="connsiteY5-138" fmla="*/ 680936 h 2733472"/>
              <a:gd name="connsiteX6-139" fmla="*/ 4753348 w 7156079"/>
              <a:gd name="connsiteY6-140" fmla="*/ 2052536 h 2733472"/>
              <a:gd name="connsiteX7-141" fmla="*/ 5954714 w 7156079"/>
              <a:gd name="connsiteY7-142" fmla="*/ 2733472 h 2733472"/>
              <a:gd name="connsiteX8-143" fmla="*/ 7156079 w 7156079"/>
              <a:gd name="connsiteY8-144" fmla="*/ 2052536 h 2733472"/>
              <a:gd name="connsiteX0-145" fmla="*/ 0 w 7156079"/>
              <a:gd name="connsiteY0-146" fmla="*/ 2035152 h 2733472"/>
              <a:gd name="connsiteX1-147" fmla="*/ 1183297 w 7156079"/>
              <a:gd name="connsiteY1-148" fmla="*/ 1344488 h 2733472"/>
              <a:gd name="connsiteX2-149" fmla="*/ 2361731 w 7156079"/>
              <a:gd name="connsiteY2-150" fmla="*/ 2029586 h 2733472"/>
              <a:gd name="connsiteX3-151" fmla="*/ 2374936 w 7156079"/>
              <a:gd name="connsiteY3-152" fmla="*/ 690664 h 2733472"/>
              <a:gd name="connsiteX4-153" fmla="*/ 3566574 w 7156079"/>
              <a:gd name="connsiteY4-154" fmla="*/ 0 h 2733472"/>
              <a:gd name="connsiteX5-155" fmla="*/ 4758212 w 7156079"/>
              <a:gd name="connsiteY5-156" fmla="*/ 680936 h 2733472"/>
              <a:gd name="connsiteX6-157" fmla="*/ 4753348 w 7156079"/>
              <a:gd name="connsiteY6-158" fmla="*/ 2052536 h 2733472"/>
              <a:gd name="connsiteX7-159" fmla="*/ 5954714 w 7156079"/>
              <a:gd name="connsiteY7-160" fmla="*/ 2733472 h 2733472"/>
              <a:gd name="connsiteX8-161" fmla="*/ 7156079 w 7156079"/>
              <a:gd name="connsiteY8-162" fmla="*/ 2052536 h 2733472"/>
              <a:gd name="connsiteX0-163" fmla="*/ 0 w 7156079"/>
              <a:gd name="connsiteY0-164" fmla="*/ 2035152 h 2733472"/>
              <a:gd name="connsiteX1-165" fmla="*/ 1183297 w 7156079"/>
              <a:gd name="connsiteY1-166" fmla="*/ 1344488 h 2733472"/>
              <a:gd name="connsiteX2-167" fmla="*/ 2382592 w 7156079"/>
              <a:gd name="connsiteY2-168" fmla="*/ 2033063 h 2733472"/>
              <a:gd name="connsiteX3-169" fmla="*/ 2374936 w 7156079"/>
              <a:gd name="connsiteY3-170" fmla="*/ 690664 h 2733472"/>
              <a:gd name="connsiteX4-171" fmla="*/ 3566574 w 7156079"/>
              <a:gd name="connsiteY4-172" fmla="*/ 0 h 2733472"/>
              <a:gd name="connsiteX5-173" fmla="*/ 4758212 w 7156079"/>
              <a:gd name="connsiteY5-174" fmla="*/ 680936 h 2733472"/>
              <a:gd name="connsiteX6-175" fmla="*/ 4753348 w 7156079"/>
              <a:gd name="connsiteY6-176" fmla="*/ 2052536 h 2733472"/>
              <a:gd name="connsiteX7-177" fmla="*/ 5954714 w 7156079"/>
              <a:gd name="connsiteY7-178" fmla="*/ 2733472 h 2733472"/>
              <a:gd name="connsiteX8-179" fmla="*/ 7156079 w 7156079"/>
              <a:gd name="connsiteY8-180" fmla="*/ 2052536 h 2733472"/>
              <a:gd name="connsiteX0-181" fmla="*/ 0 w 7156079"/>
              <a:gd name="connsiteY0-182" fmla="*/ 2035152 h 2733472"/>
              <a:gd name="connsiteX1-183" fmla="*/ 1183297 w 7156079"/>
              <a:gd name="connsiteY1-184" fmla="*/ 1344488 h 2733472"/>
              <a:gd name="connsiteX2-185" fmla="*/ 2372162 w 7156079"/>
              <a:gd name="connsiteY2-186" fmla="*/ 2026110 h 2733472"/>
              <a:gd name="connsiteX3-187" fmla="*/ 2374936 w 7156079"/>
              <a:gd name="connsiteY3-188" fmla="*/ 690664 h 2733472"/>
              <a:gd name="connsiteX4-189" fmla="*/ 3566574 w 7156079"/>
              <a:gd name="connsiteY4-190" fmla="*/ 0 h 2733472"/>
              <a:gd name="connsiteX5-191" fmla="*/ 4758212 w 7156079"/>
              <a:gd name="connsiteY5-192" fmla="*/ 680936 h 2733472"/>
              <a:gd name="connsiteX6-193" fmla="*/ 4753348 w 7156079"/>
              <a:gd name="connsiteY6-194" fmla="*/ 2052536 h 2733472"/>
              <a:gd name="connsiteX7-195" fmla="*/ 5954714 w 7156079"/>
              <a:gd name="connsiteY7-196" fmla="*/ 2733472 h 2733472"/>
              <a:gd name="connsiteX8-197" fmla="*/ 7156079 w 7156079"/>
              <a:gd name="connsiteY8-198" fmla="*/ 2052536 h 2733472"/>
              <a:gd name="connsiteX0-199" fmla="*/ 0 w 7156079"/>
              <a:gd name="connsiteY0-200" fmla="*/ 2062966 h 2761286"/>
              <a:gd name="connsiteX1-201" fmla="*/ 1183297 w 7156079"/>
              <a:gd name="connsiteY1-202" fmla="*/ 1372302 h 2761286"/>
              <a:gd name="connsiteX2-203" fmla="*/ 2372162 w 7156079"/>
              <a:gd name="connsiteY2-204" fmla="*/ 2053924 h 2761286"/>
              <a:gd name="connsiteX3-205" fmla="*/ 2374936 w 7156079"/>
              <a:gd name="connsiteY3-206" fmla="*/ 718478 h 2761286"/>
              <a:gd name="connsiteX4-207" fmla="*/ 3577004 w 7156079"/>
              <a:gd name="connsiteY4-208" fmla="*/ 0 h 2761286"/>
              <a:gd name="connsiteX5-209" fmla="*/ 4758212 w 7156079"/>
              <a:gd name="connsiteY5-210" fmla="*/ 708750 h 2761286"/>
              <a:gd name="connsiteX6-211" fmla="*/ 4753348 w 7156079"/>
              <a:gd name="connsiteY6-212" fmla="*/ 2080350 h 2761286"/>
              <a:gd name="connsiteX7-213" fmla="*/ 5954714 w 7156079"/>
              <a:gd name="connsiteY7-214" fmla="*/ 2761286 h 2761286"/>
              <a:gd name="connsiteX8-215" fmla="*/ 7156079 w 7156079"/>
              <a:gd name="connsiteY8-216" fmla="*/ 2080350 h 2761286"/>
              <a:gd name="connsiteX0-217" fmla="*/ 0 w 7156079"/>
              <a:gd name="connsiteY0-218" fmla="*/ 2062966 h 2761286"/>
              <a:gd name="connsiteX1-219" fmla="*/ 1183297 w 7156079"/>
              <a:gd name="connsiteY1-220" fmla="*/ 1372302 h 2761286"/>
              <a:gd name="connsiteX2-221" fmla="*/ 2372162 w 7156079"/>
              <a:gd name="connsiteY2-222" fmla="*/ 2053924 h 2761286"/>
              <a:gd name="connsiteX3-223" fmla="*/ 2371460 w 7156079"/>
              <a:gd name="connsiteY3-224" fmla="*/ 708048 h 2761286"/>
              <a:gd name="connsiteX4-225" fmla="*/ 3577004 w 7156079"/>
              <a:gd name="connsiteY4-226" fmla="*/ 0 h 2761286"/>
              <a:gd name="connsiteX5-227" fmla="*/ 4758212 w 7156079"/>
              <a:gd name="connsiteY5-228" fmla="*/ 708750 h 2761286"/>
              <a:gd name="connsiteX6-229" fmla="*/ 4753348 w 7156079"/>
              <a:gd name="connsiteY6-230" fmla="*/ 2080350 h 2761286"/>
              <a:gd name="connsiteX7-231" fmla="*/ 5954714 w 7156079"/>
              <a:gd name="connsiteY7-232" fmla="*/ 2761286 h 2761286"/>
              <a:gd name="connsiteX8-233" fmla="*/ 7156079 w 7156079"/>
              <a:gd name="connsiteY8-234" fmla="*/ 2080350 h 2761286"/>
              <a:gd name="connsiteX0-235" fmla="*/ 0 w 7156079"/>
              <a:gd name="connsiteY0-236" fmla="*/ 2035152 h 2733472"/>
              <a:gd name="connsiteX1-237" fmla="*/ 1183297 w 7156079"/>
              <a:gd name="connsiteY1-238" fmla="*/ 1344488 h 2733472"/>
              <a:gd name="connsiteX2-239" fmla="*/ 2372162 w 7156079"/>
              <a:gd name="connsiteY2-240" fmla="*/ 2026110 h 2733472"/>
              <a:gd name="connsiteX3-241" fmla="*/ 2371460 w 7156079"/>
              <a:gd name="connsiteY3-242" fmla="*/ 680234 h 2733472"/>
              <a:gd name="connsiteX4-243" fmla="*/ 3573527 w 7156079"/>
              <a:gd name="connsiteY4-244" fmla="*/ 0 h 2733472"/>
              <a:gd name="connsiteX5-245" fmla="*/ 4758212 w 7156079"/>
              <a:gd name="connsiteY5-246" fmla="*/ 680936 h 2733472"/>
              <a:gd name="connsiteX6-247" fmla="*/ 4753348 w 7156079"/>
              <a:gd name="connsiteY6-248" fmla="*/ 2052536 h 2733472"/>
              <a:gd name="connsiteX7-249" fmla="*/ 5954714 w 7156079"/>
              <a:gd name="connsiteY7-250" fmla="*/ 2733472 h 2733472"/>
              <a:gd name="connsiteX8-251" fmla="*/ 7156079 w 7156079"/>
              <a:gd name="connsiteY8-252" fmla="*/ 2052536 h 2733472"/>
              <a:gd name="connsiteX0-253" fmla="*/ 0 w 7156079"/>
              <a:gd name="connsiteY0-254" fmla="*/ 2062967 h 2761287"/>
              <a:gd name="connsiteX1-255" fmla="*/ 1183297 w 7156079"/>
              <a:gd name="connsiteY1-256" fmla="*/ 1372303 h 2761287"/>
              <a:gd name="connsiteX2-257" fmla="*/ 2372162 w 7156079"/>
              <a:gd name="connsiteY2-258" fmla="*/ 2053925 h 2761287"/>
              <a:gd name="connsiteX3-259" fmla="*/ 2371460 w 7156079"/>
              <a:gd name="connsiteY3-260" fmla="*/ 708049 h 2761287"/>
              <a:gd name="connsiteX4-261" fmla="*/ 3563096 w 7156079"/>
              <a:gd name="connsiteY4-262" fmla="*/ 0 h 2761287"/>
              <a:gd name="connsiteX5-263" fmla="*/ 4758212 w 7156079"/>
              <a:gd name="connsiteY5-264" fmla="*/ 708751 h 2761287"/>
              <a:gd name="connsiteX6-265" fmla="*/ 4753348 w 7156079"/>
              <a:gd name="connsiteY6-266" fmla="*/ 2080351 h 2761287"/>
              <a:gd name="connsiteX7-267" fmla="*/ 5954714 w 7156079"/>
              <a:gd name="connsiteY7-268" fmla="*/ 2761287 h 2761287"/>
              <a:gd name="connsiteX8-269" fmla="*/ 7156079 w 7156079"/>
              <a:gd name="connsiteY8-270" fmla="*/ 2080351 h 2761287"/>
              <a:gd name="connsiteX0-271" fmla="*/ 0 w 7156079"/>
              <a:gd name="connsiteY0-272" fmla="*/ 2045583 h 2743903"/>
              <a:gd name="connsiteX1-273" fmla="*/ 1183297 w 7156079"/>
              <a:gd name="connsiteY1-274" fmla="*/ 1354919 h 2743903"/>
              <a:gd name="connsiteX2-275" fmla="*/ 2372162 w 7156079"/>
              <a:gd name="connsiteY2-276" fmla="*/ 2036541 h 2743903"/>
              <a:gd name="connsiteX3-277" fmla="*/ 2371460 w 7156079"/>
              <a:gd name="connsiteY3-278" fmla="*/ 690665 h 2743903"/>
              <a:gd name="connsiteX4-279" fmla="*/ 3563096 w 7156079"/>
              <a:gd name="connsiteY4-280" fmla="*/ 0 h 2743903"/>
              <a:gd name="connsiteX5-281" fmla="*/ 4758212 w 7156079"/>
              <a:gd name="connsiteY5-282" fmla="*/ 691367 h 2743903"/>
              <a:gd name="connsiteX6-283" fmla="*/ 4753348 w 7156079"/>
              <a:gd name="connsiteY6-284" fmla="*/ 2062967 h 2743903"/>
              <a:gd name="connsiteX7-285" fmla="*/ 5954714 w 7156079"/>
              <a:gd name="connsiteY7-286" fmla="*/ 2743903 h 2743903"/>
              <a:gd name="connsiteX8-287" fmla="*/ 7156079 w 7156079"/>
              <a:gd name="connsiteY8-288" fmla="*/ 2062967 h 2743903"/>
              <a:gd name="connsiteX0-289" fmla="*/ 0 w 7156079"/>
              <a:gd name="connsiteY0-290" fmla="*/ 2052537 h 2750857"/>
              <a:gd name="connsiteX1-291" fmla="*/ 1183297 w 7156079"/>
              <a:gd name="connsiteY1-292" fmla="*/ 1361873 h 2750857"/>
              <a:gd name="connsiteX2-293" fmla="*/ 2372162 w 7156079"/>
              <a:gd name="connsiteY2-294" fmla="*/ 2043495 h 2750857"/>
              <a:gd name="connsiteX3-295" fmla="*/ 2371460 w 7156079"/>
              <a:gd name="connsiteY3-296" fmla="*/ 697619 h 2750857"/>
              <a:gd name="connsiteX4-297" fmla="*/ 3559620 w 7156079"/>
              <a:gd name="connsiteY4-298" fmla="*/ 0 h 2750857"/>
              <a:gd name="connsiteX5-299" fmla="*/ 4758212 w 7156079"/>
              <a:gd name="connsiteY5-300" fmla="*/ 698321 h 2750857"/>
              <a:gd name="connsiteX6-301" fmla="*/ 4753348 w 7156079"/>
              <a:gd name="connsiteY6-302" fmla="*/ 2069921 h 2750857"/>
              <a:gd name="connsiteX7-303" fmla="*/ 5954714 w 7156079"/>
              <a:gd name="connsiteY7-304" fmla="*/ 2750857 h 2750857"/>
              <a:gd name="connsiteX8-305" fmla="*/ 7156079 w 7156079"/>
              <a:gd name="connsiteY8-306" fmla="*/ 2069921 h 2750857"/>
              <a:gd name="connsiteX0-307" fmla="*/ 0 w 7156079"/>
              <a:gd name="connsiteY0-308" fmla="*/ 2052537 h 2750857"/>
              <a:gd name="connsiteX1-309" fmla="*/ 1183297 w 7156079"/>
              <a:gd name="connsiteY1-310" fmla="*/ 1361873 h 2750857"/>
              <a:gd name="connsiteX2-311" fmla="*/ 2372162 w 7156079"/>
              <a:gd name="connsiteY2-312" fmla="*/ 2043495 h 2750857"/>
              <a:gd name="connsiteX3-313" fmla="*/ 2371460 w 7156079"/>
              <a:gd name="connsiteY3-314" fmla="*/ 697619 h 2750857"/>
              <a:gd name="connsiteX4-315" fmla="*/ 3559620 w 7156079"/>
              <a:gd name="connsiteY4-316" fmla="*/ 0 h 2750857"/>
              <a:gd name="connsiteX5-317" fmla="*/ 4751259 w 7156079"/>
              <a:gd name="connsiteY5-318" fmla="*/ 698321 h 2750857"/>
              <a:gd name="connsiteX6-319" fmla="*/ 4753348 w 7156079"/>
              <a:gd name="connsiteY6-320" fmla="*/ 2069921 h 2750857"/>
              <a:gd name="connsiteX7-321" fmla="*/ 5954714 w 7156079"/>
              <a:gd name="connsiteY7-322" fmla="*/ 2750857 h 2750857"/>
              <a:gd name="connsiteX8-323" fmla="*/ 7156079 w 7156079"/>
              <a:gd name="connsiteY8-324" fmla="*/ 2069921 h 2750857"/>
              <a:gd name="connsiteX0-325" fmla="*/ 0 w 7156079"/>
              <a:gd name="connsiteY0-326" fmla="*/ 2052537 h 2750857"/>
              <a:gd name="connsiteX1-327" fmla="*/ 1183297 w 7156079"/>
              <a:gd name="connsiteY1-328" fmla="*/ 1361873 h 2750857"/>
              <a:gd name="connsiteX2-329" fmla="*/ 2372162 w 7156079"/>
              <a:gd name="connsiteY2-330" fmla="*/ 2043495 h 2750857"/>
              <a:gd name="connsiteX3-331" fmla="*/ 2371460 w 7156079"/>
              <a:gd name="connsiteY3-332" fmla="*/ 697619 h 2750857"/>
              <a:gd name="connsiteX4-333" fmla="*/ 3559620 w 7156079"/>
              <a:gd name="connsiteY4-334" fmla="*/ 0 h 2750857"/>
              <a:gd name="connsiteX5-335" fmla="*/ 4751259 w 7156079"/>
              <a:gd name="connsiteY5-336" fmla="*/ 698321 h 2750857"/>
              <a:gd name="connsiteX6-337" fmla="*/ 4742917 w 7156079"/>
              <a:gd name="connsiteY6-338" fmla="*/ 2062967 h 2750857"/>
              <a:gd name="connsiteX7-339" fmla="*/ 5954714 w 7156079"/>
              <a:gd name="connsiteY7-340" fmla="*/ 2750857 h 2750857"/>
              <a:gd name="connsiteX8-341" fmla="*/ 7156079 w 7156079"/>
              <a:gd name="connsiteY8-342" fmla="*/ 2069921 h 2750857"/>
              <a:gd name="connsiteX0-343" fmla="*/ 0 w 7156079"/>
              <a:gd name="connsiteY0-344" fmla="*/ 2052537 h 2736950"/>
              <a:gd name="connsiteX1-345" fmla="*/ 1183297 w 7156079"/>
              <a:gd name="connsiteY1-346" fmla="*/ 1361873 h 2736950"/>
              <a:gd name="connsiteX2-347" fmla="*/ 2372162 w 7156079"/>
              <a:gd name="connsiteY2-348" fmla="*/ 2043495 h 2736950"/>
              <a:gd name="connsiteX3-349" fmla="*/ 2371460 w 7156079"/>
              <a:gd name="connsiteY3-350" fmla="*/ 697619 h 2736950"/>
              <a:gd name="connsiteX4-351" fmla="*/ 3559620 w 7156079"/>
              <a:gd name="connsiteY4-352" fmla="*/ 0 h 2736950"/>
              <a:gd name="connsiteX5-353" fmla="*/ 4751259 w 7156079"/>
              <a:gd name="connsiteY5-354" fmla="*/ 698321 h 2736950"/>
              <a:gd name="connsiteX6-355" fmla="*/ 4742917 w 7156079"/>
              <a:gd name="connsiteY6-356" fmla="*/ 2062967 h 2736950"/>
              <a:gd name="connsiteX7-357" fmla="*/ 5954714 w 7156079"/>
              <a:gd name="connsiteY7-358" fmla="*/ 2736950 h 2736950"/>
              <a:gd name="connsiteX8-359" fmla="*/ 7156079 w 7156079"/>
              <a:gd name="connsiteY8-360" fmla="*/ 2069921 h 2736950"/>
              <a:gd name="connsiteX0-361" fmla="*/ 0 w 7156079"/>
              <a:gd name="connsiteY0-362" fmla="*/ 2052537 h 2736950"/>
              <a:gd name="connsiteX1-363" fmla="*/ 1183297 w 7156079"/>
              <a:gd name="connsiteY1-364" fmla="*/ 1361873 h 2736950"/>
              <a:gd name="connsiteX2-365" fmla="*/ 2372162 w 7156079"/>
              <a:gd name="connsiteY2-366" fmla="*/ 2043495 h 2736950"/>
              <a:gd name="connsiteX3-367" fmla="*/ 2371460 w 7156079"/>
              <a:gd name="connsiteY3-368" fmla="*/ 697619 h 2736950"/>
              <a:gd name="connsiteX4-369" fmla="*/ 3559620 w 7156079"/>
              <a:gd name="connsiteY4-370" fmla="*/ 0 h 2736950"/>
              <a:gd name="connsiteX5-371" fmla="*/ 4751259 w 7156079"/>
              <a:gd name="connsiteY5-372" fmla="*/ 698321 h 2736950"/>
              <a:gd name="connsiteX6-373" fmla="*/ 4760301 w 7156079"/>
              <a:gd name="connsiteY6-374" fmla="*/ 2052536 h 2736950"/>
              <a:gd name="connsiteX7-375" fmla="*/ 5954714 w 7156079"/>
              <a:gd name="connsiteY7-376" fmla="*/ 2736950 h 2736950"/>
              <a:gd name="connsiteX8-377" fmla="*/ 7156079 w 7156079"/>
              <a:gd name="connsiteY8-378" fmla="*/ 2069921 h 2736950"/>
              <a:gd name="connsiteX0-379" fmla="*/ 0 w 7156079"/>
              <a:gd name="connsiteY0-380" fmla="*/ 2052537 h 2736950"/>
              <a:gd name="connsiteX1-381" fmla="*/ 1183297 w 7156079"/>
              <a:gd name="connsiteY1-382" fmla="*/ 1361873 h 2736950"/>
              <a:gd name="connsiteX2-383" fmla="*/ 2372162 w 7156079"/>
              <a:gd name="connsiteY2-384" fmla="*/ 2043495 h 2736950"/>
              <a:gd name="connsiteX3-385" fmla="*/ 2371460 w 7156079"/>
              <a:gd name="connsiteY3-386" fmla="*/ 697619 h 2736950"/>
              <a:gd name="connsiteX4-387" fmla="*/ 3559620 w 7156079"/>
              <a:gd name="connsiteY4-388" fmla="*/ 0 h 2736950"/>
              <a:gd name="connsiteX5-389" fmla="*/ 4751259 w 7156079"/>
              <a:gd name="connsiteY5-390" fmla="*/ 698321 h 2736950"/>
              <a:gd name="connsiteX6-391" fmla="*/ 4742917 w 7156079"/>
              <a:gd name="connsiteY6-392" fmla="*/ 2052536 h 2736950"/>
              <a:gd name="connsiteX7-393" fmla="*/ 5954714 w 7156079"/>
              <a:gd name="connsiteY7-394" fmla="*/ 2736950 h 2736950"/>
              <a:gd name="connsiteX8-395" fmla="*/ 7156079 w 7156079"/>
              <a:gd name="connsiteY8-396" fmla="*/ 2069921 h 2736950"/>
              <a:gd name="connsiteX0-397" fmla="*/ 0 w 7135218"/>
              <a:gd name="connsiteY0-398" fmla="*/ 2052537 h 2736950"/>
              <a:gd name="connsiteX1-399" fmla="*/ 1183297 w 7135218"/>
              <a:gd name="connsiteY1-400" fmla="*/ 1361873 h 2736950"/>
              <a:gd name="connsiteX2-401" fmla="*/ 2372162 w 7135218"/>
              <a:gd name="connsiteY2-402" fmla="*/ 2043495 h 2736950"/>
              <a:gd name="connsiteX3-403" fmla="*/ 2371460 w 7135218"/>
              <a:gd name="connsiteY3-404" fmla="*/ 697619 h 2736950"/>
              <a:gd name="connsiteX4-405" fmla="*/ 3559620 w 7135218"/>
              <a:gd name="connsiteY4-406" fmla="*/ 0 h 2736950"/>
              <a:gd name="connsiteX5-407" fmla="*/ 4751259 w 7135218"/>
              <a:gd name="connsiteY5-408" fmla="*/ 698321 h 2736950"/>
              <a:gd name="connsiteX6-409" fmla="*/ 4742917 w 7135218"/>
              <a:gd name="connsiteY6-410" fmla="*/ 2052536 h 2736950"/>
              <a:gd name="connsiteX7-411" fmla="*/ 5954714 w 7135218"/>
              <a:gd name="connsiteY7-412" fmla="*/ 2736950 h 2736950"/>
              <a:gd name="connsiteX8-413" fmla="*/ 7135218 w 7135218"/>
              <a:gd name="connsiteY8-414" fmla="*/ 2056014 h 2736950"/>
              <a:gd name="connsiteX0-415" fmla="*/ 0 w 7124788"/>
              <a:gd name="connsiteY0-416" fmla="*/ 2052537 h 2736950"/>
              <a:gd name="connsiteX1-417" fmla="*/ 1183297 w 7124788"/>
              <a:gd name="connsiteY1-418" fmla="*/ 1361873 h 2736950"/>
              <a:gd name="connsiteX2-419" fmla="*/ 2372162 w 7124788"/>
              <a:gd name="connsiteY2-420" fmla="*/ 2043495 h 2736950"/>
              <a:gd name="connsiteX3-421" fmla="*/ 2371460 w 7124788"/>
              <a:gd name="connsiteY3-422" fmla="*/ 697619 h 2736950"/>
              <a:gd name="connsiteX4-423" fmla="*/ 3559620 w 7124788"/>
              <a:gd name="connsiteY4-424" fmla="*/ 0 h 2736950"/>
              <a:gd name="connsiteX5-425" fmla="*/ 4751259 w 7124788"/>
              <a:gd name="connsiteY5-426" fmla="*/ 698321 h 2736950"/>
              <a:gd name="connsiteX6-427" fmla="*/ 4742917 w 7124788"/>
              <a:gd name="connsiteY6-428" fmla="*/ 2052536 h 2736950"/>
              <a:gd name="connsiteX7-429" fmla="*/ 5954714 w 7124788"/>
              <a:gd name="connsiteY7-430" fmla="*/ 2736950 h 2736950"/>
              <a:gd name="connsiteX8-431" fmla="*/ 7124788 w 7124788"/>
              <a:gd name="connsiteY8-432" fmla="*/ 2045583 h 2736950"/>
              <a:gd name="connsiteX0-433" fmla="*/ 0 w 7135218"/>
              <a:gd name="connsiteY0-434" fmla="*/ 2052537 h 2736950"/>
              <a:gd name="connsiteX1-435" fmla="*/ 1183297 w 7135218"/>
              <a:gd name="connsiteY1-436" fmla="*/ 1361873 h 2736950"/>
              <a:gd name="connsiteX2-437" fmla="*/ 2372162 w 7135218"/>
              <a:gd name="connsiteY2-438" fmla="*/ 2043495 h 2736950"/>
              <a:gd name="connsiteX3-439" fmla="*/ 2371460 w 7135218"/>
              <a:gd name="connsiteY3-440" fmla="*/ 697619 h 2736950"/>
              <a:gd name="connsiteX4-441" fmla="*/ 3559620 w 7135218"/>
              <a:gd name="connsiteY4-442" fmla="*/ 0 h 2736950"/>
              <a:gd name="connsiteX5-443" fmla="*/ 4751259 w 7135218"/>
              <a:gd name="connsiteY5-444" fmla="*/ 698321 h 2736950"/>
              <a:gd name="connsiteX6-445" fmla="*/ 4742917 w 7135218"/>
              <a:gd name="connsiteY6-446" fmla="*/ 2052536 h 2736950"/>
              <a:gd name="connsiteX7-447" fmla="*/ 5954714 w 7135218"/>
              <a:gd name="connsiteY7-448" fmla="*/ 2736950 h 2736950"/>
              <a:gd name="connsiteX8-449" fmla="*/ 7135218 w 7135218"/>
              <a:gd name="connsiteY8-450" fmla="*/ 2052536 h 2736950"/>
              <a:gd name="connsiteX0-451" fmla="*/ 0 w 7135218"/>
              <a:gd name="connsiteY0-452" fmla="*/ 2052537 h 2736950"/>
              <a:gd name="connsiteX1-453" fmla="*/ 1183297 w 7135218"/>
              <a:gd name="connsiteY1-454" fmla="*/ 1361873 h 2736950"/>
              <a:gd name="connsiteX2-455" fmla="*/ 2376070 w 7135218"/>
              <a:gd name="connsiteY2-456" fmla="*/ 2055218 h 2736950"/>
              <a:gd name="connsiteX3-457" fmla="*/ 2371460 w 7135218"/>
              <a:gd name="connsiteY3-458" fmla="*/ 697619 h 2736950"/>
              <a:gd name="connsiteX4-459" fmla="*/ 3559620 w 7135218"/>
              <a:gd name="connsiteY4-460" fmla="*/ 0 h 2736950"/>
              <a:gd name="connsiteX5-461" fmla="*/ 4751259 w 7135218"/>
              <a:gd name="connsiteY5-462" fmla="*/ 698321 h 2736950"/>
              <a:gd name="connsiteX6-463" fmla="*/ 4742917 w 7135218"/>
              <a:gd name="connsiteY6-464" fmla="*/ 2052536 h 2736950"/>
              <a:gd name="connsiteX7-465" fmla="*/ 5954714 w 7135218"/>
              <a:gd name="connsiteY7-466" fmla="*/ 2736950 h 2736950"/>
              <a:gd name="connsiteX8-467" fmla="*/ 7135218 w 7135218"/>
              <a:gd name="connsiteY8-468" fmla="*/ 2052536 h 2736950"/>
              <a:gd name="connsiteX0-469" fmla="*/ 0 w 7135218"/>
              <a:gd name="connsiteY0-470" fmla="*/ 2067128 h 2736950"/>
              <a:gd name="connsiteX1-471" fmla="*/ 1183297 w 7135218"/>
              <a:gd name="connsiteY1-472" fmla="*/ 1361873 h 2736950"/>
              <a:gd name="connsiteX2-473" fmla="*/ 2376070 w 7135218"/>
              <a:gd name="connsiteY2-474" fmla="*/ 2055218 h 2736950"/>
              <a:gd name="connsiteX3-475" fmla="*/ 2371460 w 7135218"/>
              <a:gd name="connsiteY3-476" fmla="*/ 697619 h 2736950"/>
              <a:gd name="connsiteX4-477" fmla="*/ 3559620 w 7135218"/>
              <a:gd name="connsiteY4-478" fmla="*/ 0 h 2736950"/>
              <a:gd name="connsiteX5-479" fmla="*/ 4751259 w 7135218"/>
              <a:gd name="connsiteY5-480" fmla="*/ 698321 h 2736950"/>
              <a:gd name="connsiteX6-481" fmla="*/ 4742917 w 7135218"/>
              <a:gd name="connsiteY6-482" fmla="*/ 2052536 h 2736950"/>
              <a:gd name="connsiteX7-483" fmla="*/ 5954714 w 7135218"/>
              <a:gd name="connsiteY7-484" fmla="*/ 2736950 h 2736950"/>
              <a:gd name="connsiteX8-485" fmla="*/ 7135218 w 7135218"/>
              <a:gd name="connsiteY8-486" fmla="*/ 2052536 h 2736950"/>
              <a:gd name="connsiteX0-487" fmla="*/ 0 w 7159537"/>
              <a:gd name="connsiteY0-488" fmla="*/ 2062264 h 2736950"/>
              <a:gd name="connsiteX1-489" fmla="*/ 1207616 w 7159537"/>
              <a:gd name="connsiteY1-490" fmla="*/ 1361873 h 2736950"/>
              <a:gd name="connsiteX2-491" fmla="*/ 2400389 w 7159537"/>
              <a:gd name="connsiteY2-492" fmla="*/ 2055218 h 2736950"/>
              <a:gd name="connsiteX3-493" fmla="*/ 2395779 w 7159537"/>
              <a:gd name="connsiteY3-494" fmla="*/ 697619 h 2736950"/>
              <a:gd name="connsiteX4-495" fmla="*/ 3583939 w 7159537"/>
              <a:gd name="connsiteY4-496" fmla="*/ 0 h 2736950"/>
              <a:gd name="connsiteX5-497" fmla="*/ 4775578 w 7159537"/>
              <a:gd name="connsiteY5-498" fmla="*/ 698321 h 2736950"/>
              <a:gd name="connsiteX6-499" fmla="*/ 4767236 w 7159537"/>
              <a:gd name="connsiteY6-500" fmla="*/ 2052536 h 2736950"/>
              <a:gd name="connsiteX7-501" fmla="*/ 5979033 w 7159537"/>
              <a:gd name="connsiteY7-502" fmla="*/ 2736950 h 2736950"/>
              <a:gd name="connsiteX8-503" fmla="*/ 7159537 w 7159537"/>
              <a:gd name="connsiteY8-504" fmla="*/ 2052536 h 2736950"/>
              <a:gd name="connsiteX0-505" fmla="*/ 0 w 7149809"/>
              <a:gd name="connsiteY0-506" fmla="*/ 2071991 h 2736950"/>
              <a:gd name="connsiteX1-507" fmla="*/ 1197888 w 7149809"/>
              <a:gd name="connsiteY1-508" fmla="*/ 1361873 h 2736950"/>
              <a:gd name="connsiteX2-509" fmla="*/ 2390661 w 7149809"/>
              <a:gd name="connsiteY2-510" fmla="*/ 2055218 h 2736950"/>
              <a:gd name="connsiteX3-511" fmla="*/ 2386051 w 7149809"/>
              <a:gd name="connsiteY3-512" fmla="*/ 697619 h 2736950"/>
              <a:gd name="connsiteX4-513" fmla="*/ 3574211 w 7149809"/>
              <a:gd name="connsiteY4-514" fmla="*/ 0 h 2736950"/>
              <a:gd name="connsiteX5-515" fmla="*/ 4765850 w 7149809"/>
              <a:gd name="connsiteY5-516" fmla="*/ 698321 h 2736950"/>
              <a:gd name="connsiteX6-517" fmla="*/ 4757508 w 7149809"/>
              <a:gd name="connsiteY6-518" fmla="*/ 2052536 h 2736950"/>
              <a:gd name="connsiteX7-519" fmla="*/ 5969305 w 7149809"/>
              <a:gd name="connsiteY7-520" fmla="*/ 2736950 h 2736950"/>
              <a:gd name="connsiteX8-521" fmla="*/ 7149809 w 7149809"/>
              <a:gd name="connsiteY8-522" fmla="*/ 2052536 h 2736950"/>
              <a:gd name="connsiteX0-523" fmla="*/ 0 w 7149809"/>
              <a:gd name="connsiteY0-524" fmla="*/ 2071991 h 2736950"/>
              <a:gd name="connsiteX1-525" fmla="*/ 1222208 w 7149809"/>
              <a:gd name="connsiteY1-526" fmla="*/ 1357009 h 2736950"/>
              <a:gd name="connsiteX2-527" fmla="*/ 2390661 w 7149809"/>
              <a:gd name="connsiteY2-528" fmla="*/ 2055218 h 2736950"/>
              <a:gd name="connsiteX3-529" fmla="*/ 2386051 w 7149809"/>
              <a:gd name="connsiteY3-530" fmla="*/ 697619 h 2736950"/>
              <a:gd name="connsiteX4-531" fmla="*/ 3574211 w 7149809"/>
              <a:gd name="connsiteY4-532" fmla="*/ 0 h 2736950"/>
              <a:gd name="connsiteX5-533" fmla="*/ 4765850 w 7149809"/>
              <a:gd name="connsiteY5-534" fmla="*/ 698321 h 2736950"/>
              <a:gd name="connsiteX6-535" fmla="*/ 4757508 w 7149809"/>
              <a:gd name="connsiteY6-536" fmla="*/ 2052536 h 2736950"/>
              <a:gd name="connsiteX7-537" fmla="*/ 5969305 w 7149809"/>
              <a:gd name="connsiteY7-538" fmla="*/ 2736950 h 2736950"/>
              <a:gd name="connsiteX8-539" fmla="*/ 7149809 w 7149809"/>
              <a:gd name="connsiteY8-540" fmla="*/ 2052536 h 2736950"/>
              <a:gd name="connsiteX0-541" fmla="*/ 0 w 7149809"/>
              <a:gd name="connsiteY0-542" fmla="*/ 2071991 h 2736950"/>
              <a:gd name="connsiteX1-543" fmla="*/ 1217344 w 7149809"/>
              <a:gd name="connsiteY1-544" fmla="*/ 1376465 h 2736950"/>
              <a:gd name="connsiteX2-545" fmla="*/ 2390661 w 7149809"/>
              <a:gd name="connsiteY2-546" fmla="*/ 2055218 h 2736950"/>
              <a:gd name="connsiteX3-547" fmla="*/ 2386051 w 7149809"/>
              <a:gd name="connsiteY3-548" fmla="*/ 697619 h 2736950"/>
              <a:gd name="connsiteX4-549" fmla="*/ 3574211 w 7149809"/>
              <a:gd name="connsiteY4-550" fmla="*/ 0 h 2736950"/>
              <a:gd name="connsiteX5-551" fmla="*/ 4765850 w 7149809"/>
              <a:gd name="connsiteY5-552" fmla="*/ 698321 h 2736950"/>
              <a:gd name="connsiteX6-553" fmla="*/ 4757508 w 7149809"/>
              <a:gd name="connsiteY6-554" fmla="*/ 2052536 h 2736950"/>
              <a:gd name="connsiteX7-555" fmla="*/ 5969305 w 7149809"/>
              <a:gd name="connsiteY7-556" fmla="*/ 2736950 h 2736950"/>
              <a:gd name="connsiteX8-557" fmla="*/ 7149809 w 7149809"/>
              <a:gd name="connsiteY8-558" fmla="*/ 2052536 h 2736950"/>
              <a:gd name="connsiteX0-559" fmla="*/ 0 w 7149809"/>
              <a:gd name="connsiteY0-560" fmla="*/ 2071991 h 2736950"/>
              <a:gd name="connsiteX1-561" fmla="*/ 1217344 w 7149809"/>
              <a:gd name="connsiteY1-562" fmla="*/ 1376465 h 2736950"/>
              <a:gd name="connsiteX2-563" fmla="*/ 2390661 w 7149809"/>
              <a:gd name="connsiteY2-564" fmla="*/ 2055218 h 2736950"/>
              <a:gd name="connsiteX3-565" fmla="*/ 2386051 w 7149809"/>
              <a:gd name="connsiteY3-566" fmla="*/ 697619 h 2736950"/>
              <a:gd name="connsiteX4-567" fmla="*/ 3574211 w 7149809"/>
              <a:gd name="connsiteY4-568" fmla="*/ 0 h 2736950"/>
              <a:gd name="connsiteX5-569" fmla="*/ 4765850 w 7149809"/>
              <a:gd name="connsiteY5-570" fmla="*/ 698321 h 2736950"/>
              <a:gd name="connsiteX6-571" fmla="*/ 4757508 w 7149809"/>
              <a:gd name="connsiteY6-572" fmla="*/ 2052536 h 2736950"/>
              <a:gd name="connsiteX7-573" fmla="*/ 5969305 w 7149809"/>
              <a:gd name="connsiteY7-574" fmla="*/ 2736950 h 2736950"/>
              <a:gd name="connsiteX8-575" fmla="*/ 7149809 w 7149809"/>
              <a:gd name="connsiteY8-576" fmla="*/ 2052536 h 2736950"/>
              <a:gd name="connsiteX0-577" fmla="*/ 0 w 7149809"/>
              <a:gd name="connsiteY0-578" fmla="*/ 2071991 h 2736950"/>
              <a:gd name="connsiteX1-579" fmla="*/ 1212480 w 7149809"/>
              <a:gd name="connsiteY1-580" fmla="*/ 1376465 h 2736950"/>
              <a:gd name="connsiteX2-581" fmla="*/ 2390661 w 7149809"/>
              <a:gd name="connsiteY2-582" fmla="*/ 2055218 h 2736950"/>
              <a:gd name="connsiteX3-583" fmla="*/ 2386051 w 7149809"/>
              <a:gd name="connsiteY3-584" fmla="*/ 697619 h 2736950"/>
              <a:gd name="connsiteX4-585" fmla="*/ 3574211 w 7149809"/>
              <a:gd name="connsiteY4-586" fmla="*/ 0 h 2736950"/>
              <a:gd name="connsiteX5-587" fmla="*/ 4765850 w 7149809"/>
              <a:gd name="connsiteY5-588" fmla="*/ 698321 h 2736950"/>
              <a:gd name="connsiteX6-589" fmla="*/ 4757508 w 7149809"/>
              <a:gd name="connsiteY6-590" fmla="*/ 2052536 h 2736950"/>
              <a:gd name="connsiteX7-591" fmla="*/ 5969305 w 7149809"/>
              <a:gd name="connsiteY7-592" fmla="*/ 2736950 h 2736950"/>
              <a:gd name="connsiteX8-593" fmla="*/ 7149809 w 7149809"/>
              <a:gd name="connsiteY8-594" fmla="*/ 2052536 h 2736950"/>
              <a:gd name="connsiteX0-595" fmla="*/ 0 w 7149809"/>
              <a:gd name="connsiteY0-596" fmla="*/ 2071991 h 2736950"/>
              <a:gd name="connsiteX1-597" fmla="*/ 1212480 w 7149809"/>
              <a:gd name="connsiteY1-598" fmla="*/ 1376465 h 2736950"/>
              <a:gd name="connsiteX2-599" fmla="*/ 2390661 w 7149809"/>
              <a:gd name="connsiteY2-600" fmla="*/ 2055218 h 2736950"/>
              <a:gd name="connsiteX3-601" fmla="*/ 2386051 w 7149809"/>
              <a:gd name="connsiteY3-602" fmla="*/ 697619 h 2736950"/>
              <a:gd name="connsiteX4-603" fmla="*/ 3574211 w 7149809"/>
              <a:gd name="connsiteY4-604" fmla="*/ 0 h 2736950"/>
              <a:gd name="connsiteX5-605" fmla="*/ 4765850 w 7149809"/>
              <a:gd name="connsiteY5-606" fmla="*/ 698321 h 2736950"/>
              <a:gd name="connsiteX6-607" fmla="*/ 4757508 w 7149809"/>
              <a:gd name="connsiteY6-608" fmla="*/ 2052536 h 2736950"/>
              <a:gd name="connsiteX7-609" fmla="*/ 5969305 w 7149809"/>
              <a:gd name="connsiteY7-610" fmla="*/ 2736950 h 2736950"/>
              <a:gd name="connsiteX8-611" fmla="*/ 7149809 w 7149809"/>
              <a:gd name="connsiteY8-612" fmla="*/ 2052536 h 2736950"/>
              <a:gd name="connsiteX0-613" fmla="*/ 0 w 7149809"/>
              <a:gd name="connsiteY0-614" fmla="*/ 2071991 h 2736950"/>
              <a:gd name="connsiteX1-615" fmla="*/ 1194700 w 7149809"/>
              <a:gd name="connsiteY1-616" fmla="*/ 1371385 h 2736950"/>
              <a:gd name="connsiteX2-617" fmla="*/ 2390661 w 7149809"/>
              <a:gd name="connsiteY2-618" fmla="*/ 2055218 h 2736950"/>
              <a:gd name="connsiteX3-619" fmla="*/ 2386051 w 7149809"/>
              <a:gd name="connsiteY3-620" fmla="*/ 697619 h 2736950"/>
              <a:gd name="connsiteX4-621" fmla="*/ 3574211 w 7149809"/>
              <a:gd name="connsiteY4-622" fmla="*/ 0 h 2736950"/>
              <a:gd name="connsiteX5-623" fmla="*/ 4765850 w 7149809"/>
              <a:gd name="connsiteY5-624" fmla="*/ 698321 h 2736950"/>
              <a:gd name="connsiteX6-625" fmla="*/ 4757508 w 7149809"/>
              <a:gd name="connsiteY6-626" fmla="*/ 2052536 h 2736950"/>
              <a:gd name="connsiteX7-627" fmla="*/ 5969305 w 7149809"/>
              <a:gd name="connsiteY7-628" fmla="*/ 2736950 h 2736950"/>
              <a:gd name="connsiteX8-629" fmla="*/ 7149809 w 7149809"/>
              <a:gd name="connsiteY8-630" fmla="*/ 2052536 h 2736950"/>
              <a:gd name="connsiteX0-631" fmla="*/ 0 w 7149809"/>
              <a:gd name="connsiteY0-632" fmla="*/ 2071991 h 2736950"/>
              <a:gd name="connsiteX1-633" fmla="*/ 1194700 w 7149809"/>
              <a:gd name="connsiteY1-634" fmla="*/ 1371385 h 2736950"/>
              <a:gd name="connsiteX2-635" fmla="*/ 2390661 w 7149809"/>
              <a:gd name="connsiteY2-636" fmla="*/ 2055218 h 2736950"/>
              <a:gd name="connsiteX3-637" fmla="*/ 2386051 w 7149809"/>
              <a:gd name="connsiteY3-638" fmla="*/ 697619 h 2736950"/>
              <a:gd name="connsiteX4-639" fmla="*/ 3574211 w 7149809"/>
              <a:gd name="connsiteY4-640" fmla="*/ 0 h 2736950"/>
              <a:gd name="connsiteX5-641" fmla="*/ 4765850 w 7149809"/>
              <a:gd name="connsiteY5-642" fmla="*/ 698321 h 2736950"/>
              <a:gd name="connsiteX6-643" fmla="*/ 4757508 w 7149809"/>
              <a:gd name="connsiteY6-644" fmla="*/ 2052536 h 2736950"/>
              <a:gd name="connsiteX7-645" fmla="*/ 5969305 w 7149809"/>
              <a:gd name="connsiteY7-646" fmla="*/ 2736950 h 2736950"/>
              <a:gd name="connsiteX8-647" fmla="*/ 7149809 w 7149809"/>
              <a:gd name="connsiteY8-648" fmla="*/ 2052536 h 2736950"/>
              <a:gd name="connsiteX0-649" fmla="*/ 0 w 7149809"/>
              <a:gd name="connsiteY0-650" fmla="*/ 2071991 h 2736950"/>
              <a:gd name="connsiteX1-651" fmla="*/ 1194700 w 7149809"/>
              <a:gd name="connsiteY1-652" fmla="*/ 1371385 h 2736950"/>
              <a:gd name="connsiteX2-653" fmla="*/ 2390661 w 7149809"/>
              <a:gd name="connsiteY2-654" fmla="*/ 2055218 h 2736950"/>
              <a:gd name="connsiteX3-655" fmla="*/ 2386051 w 7149809"/>
              <a:gd name="connsiteY3-656" fmla="*/ 697619 h 2736950"/>
              <a:gd name="connsiteX4-657" fmla="*/ 3574211 w 7149809"/>
              <a:gd name="connsiteY4-658" fmla="*/ 0 h 2736950"/>
              <a:gd name="connsiteX5-659" fmla="*/ 4765850 w 7149809"/>
              <a:gd name="connsiteY5-660" fmla="*/ 698321 h 2736950"/>
              <a:gd name="connsiteX6-661" fmla="*/ 4757508 w 7149809"/>
              <a:gd name="connsiteY6-662" fmla="*/ 2052536 h 2736950"/>
              <a:gd name="connsiteX7-663" fmla="*/ 5969305 w 7149809"/>
              <a:gd name="connsiteY7-664" fmla="*/ 2736950 h 2736950"/>
              <a:gd name="connsiteX8-665" fmla="*/ 7149809 w 7149809"/>
              <a:gd name="connsiteY8-666" fmla="*/ 2052536 h 2736950"/>
              <a:gd name="connsiteX0-667" fmla="*/ 0 w 7149809"/>
              <a:gd name="connsiteY0-668" fmla="*/ 2071991 h 2736950"/>
              <a:gd name="connsiteX1-669" fmla="*/ 1194700 w 7149809"/>
              <a:gd name="connsiteY1-670" fmla="*/ 1371385 h 2736950"/>
              <a:gd name="connsiteX2-671" fmla="*/ 2390661 w 7149809"/>
              <a:gd name="connsiteY2-672" fmla="*/ 2055218 h 2736950"/>
              <a:gd name="connsiteX3-673" fmla="*/ 2386051 w 7149809"/>
              <a:gd name="connsiteY3-674" fmla="*/ 697619 h 2736950"/>
              <a:gd name="connsiteX4-675" fmla="*/ 3574211 w 7149809"/>
              <a:gd name="connsiteY4-676" fmla="*/ 0 h 2736950"/>
              <a:gd name="connsiteX5-677" fmla="*/ 4765850 w 7149809"/>
              <a:gd name="connsiteY5-678" fmla="*/ 698321 h 2736950"/>
              <a:gd name="connsiteX6-679" fmla="*/ 4757508 w 7149809"/>
              <a:gd name="connsiteY6-680" fmla="*/ 2052536 h 2736950"/>
              <a:gd name="connsiteX7-681" fmla="*/ 5969305 w 7149809"/>
              <a:gd name="connsiteY7-682" fmla="*/ 2736950 h 2736950"/>
              <a:gd name="connsiteX8-683" fmla="*/ 7149809 w 7149809"/>
              <a:gd name="connsiteY8-684" fmla="*/ 2052536 h 2736950"/>
              <a:gd name="connsiteX0-685" fmla="*/ 0 w 7149809"/>
              <a:gd name="connsiteY0-686" fmla="*/ 2071991 h 2736950"/>
              <a:gd name="connsiteX1-687" fmla="*/ 1194700 w 7149809"/>
              <a:gd name="connsiteY1-688" fmla="*/ 1371385 h 2736950"/>
              <a:gd name="connsiteX2-689" fmla="*/ 2390661 w 7149809"/>
              <a:gd name="connsiteY2-690" fmla="*/ 2055218 h 2736950"/>
              <a:gd name="connsiteX3-691" fmla="*/ 2386051 w 7149809"/>
              <a:gd name="connsiteY3-692" fmla="*/ 697619 h 2736950"/>
              <a:gd name="connsiteX4-693" fmla="*/ 3574211 w 7149809"/>
              <a:gd name="connsiteY4-694" fmla="*/ 0 h 2736950"/>
              <a:gd name="connsiteX5-695" fmla="*/ 4765850 w 7149809"/>
              <a:gd name="connsiteY5-696" fmla="*/ 698321 h 2736950"/>
              <a:gd name="connsiteX6-697" fmla="*/ 4757508 w 7149809"/>
              <a:gd name="connsiteY6-698" fmla="*/ 2052536 h 2736950"/>
              <a:gd name="connsiteX7-699" fmla="*/ 5969305 w 7149809"/>
              <a:gd name="connsiteY7-700" fmla="*/ 2736950 h 2736950"/>
              <a:gd name="connsiteX8-701" fmla="*/ 7149809 w 7149809"/>
              <a:gd name="connsiteY8-702" fmla="*/ 2052536 h 2736950"/>
              <a:gd name="connsiteX0-703" fmla="*/ 0 w 7149809"/>
              <a:gd name="connsiteY0-704" fmla="*/ 2071991 h 2736950"/>
              <a:gd name="connsiteX1-705" fmla="*/ 1194700 w 7149809"/>
              <a:gd name="connsiteY1-706" fmla="*/ 1371385 h 2736950"/>
              <a:gd name="connsiteX2-707" fmla="*/ 2390661 w 7149809"/>
              <a:gd name="connsiteY2-708" fmla="*/ 2055218 h 2736950"/>
              <a:gd name="connsiteX3-709" fmla="*/ 2386051 w 7149809"/>
              <a:gd name="connsiteY3-710" fmla="*/ 697619 h 2736950"/>
              <a:gd name="connsiteX4-711" fmla="*/ 3574211 w 7149809"/>
              <a:gd name="connsiteY4-712" fmla="*/ 0 h 2736950"/>
              <a:gd name="connsiteX5-713" fmla="*/ 4758230 w 7149809"/>
              <a:gd name="connsiteY5-714" fmla="*/ 698321 h 2736950"/>
              <a:gd name="connsiteX6-715" fmla="*/ 4757508 w 7149809"/>
              <a:gd name="connsiteY6-716" fmla="*/ 2052536 h 2736950"/>
              <a:gd name="connsiteX7-717" fmla="*/ 5969305 w 7149809"/>
              <a:gd name="connsiteY7-718" fmla="*/ 2736950 h 2736950"/>
              <a:gd name="connsiteX8-719" fmla="*/ 7149809 w 7149809"/>
              <a:gd name="connsiteY8-720" fmla="*/ 2052536 h 2736950"/>
              <a:gd name="connsiteX0-721" fmla="*/ 0 w 7149809"/>
              <a:gd name="connsiteY0-722" fmla="*/ 2071991 h 2736950"/>
              <a:gd name="connsiteX1-723" fmla="*/ 1194700 w 7149809"/>
              <a:gd name="connsiteY1-724" fmla="*/ 1371385 h 2736950"/>
              <a:gd name="connsiteX2-725" fmla="*/ 2390661 w 7149809"/>
              <a:gd name="connsiteY2-726" fmla="*/ 2055218 h 2736950"/>
              <a:gd name="connsiteX3-727" fmla="*/ 2386051 w 7149809"/>
              <a:gd name="connsiteY3-728" fmla="*/ 697619 h 2736950"/>
              <a:gd name="connsiteX4-729" fmla="*/ 3574211 w 7149809"/>
              <a:gd name="connsiteY4-730" fmla="*/ 0 h 2736950"/>
              <a:gd name="connsiteX5-731" fmla="*/ 4770930 w 7149809"/>
              <a:gd name="connsiteY5-732" fmla="*/ 698321 h 2736950"/>
              <a:gd name="connsiteX6-733" fmla="*/ 4757508 w 7149809"/>
              <a:gd name="connsiteY6-734" fmla="*/ 2052536 h 2736950"/>
              <a:gd name="connsiteX7-735" fmla="*/ 5969305 w 7149809"/>
              <a:gd name="connsiteY7-736" fmla="*/ 2736950 h 2736950"/>
              <a:gd name="connsiteX8-737" fmla="*/ 7149809 w 7149809"/>
              <a:gd name="connsiteY8-738" fmla="*/ 2052536 h 2736950"/>
              <a:gd name="connsiteX0-739" fmla="*/ 0 w 7149809"/>
              <a:gd name="connsiteY0-740" fmla="*/ 2071991 h 2736950"/>
              <a:gd name="connsiteX1-741" fmla="*/ 1194700 w 7149809"/>
              <a:gd name="connsiteY1-742" fmla="*/ 1371385 h 2736950"/>
              <a:gd name="connsiteX2-743" fmla="*/ 2390661 w 7149809"/>
              <a:gd name="connsiteY2-744" fmla="*/ 2055218 h 2736950"/>
              <a:gd name="connsiteX3-745" fmla="*/ 2386051 w 7149809"/>
              <a:gd name="connsiteY3-746" fmla="*/ 697619 h 2736950"/>
              <a:gd name="connsiteX4-747" fmla="*/ 3574211 w 7149809"/>
              <a:gd name="connsiteY4-748" fmla="*/ 0 h 2736950"/>
              <a:gd name="connsiteX5-749" fmla="*/ 4770930 w 7149809"/>
              <a:gd name="connsiteY5-750" fmla="*/ 698321 h 2736950"/>
              <a:gd name="connsiteX6-751" fmla="*/ 4757508 w 7149809"/>
              <a:gd name="connsiteY6-752" fmla="*/ 2047456 h 2736950"/>
              <a:gd name="connsiteX7-753" fmla="*/ 5969305 w 7149809"/>
              <a:gd name="connsiteY7-754" fmla="*/ 2736950 h 2736950"/>
              <a:gd name="connsiteX8-755" fmla="*/ 7149809 w 7149809"/>
              <a:gd name="connsiteY8-756" fmla="*/ 2052536 h 2736950"/>
              <a:gd name="connsiteX0-757" fmla="*/ 0 w 7152768"/>
              <a:gd name="connsiteY0-758" fmla="*/ 2063113 h 2736950"/>
              <a:gd name="connsiteX1-759" fmla="*/ 1197659 w 7152768"/>
              <a:gd name="connsiteY1-760" fmla="*/ 1371385 h 2736950"/>
              <a:gd name="connsiteX2-761" fmla="*/ 2393620 w 7152768"/>
              <a:gd name="connsiteY2-762" fmla="*/ 2055218 h 2736950"/>
              <a:gd name="connsiteX3-763" fmla="*/ 2389010 w 7152768"/>
              <a:gd name="connsiteY3-764" fmla="*/ 697619 h 2736950"/>
              <a:gd name="connsiteX4-765" fmla="*/ 3577170 w 7152768"/>
              <a:gd name="connsiteY4-766" fmla="*/ 0 h 2736950"/>
              <a:gd name="connsiteX5-767" fmla="*/ 4773889 w 7152768"/>
              <a:gd name="connsiteY5-768" fmla="*/ 698321 h 2736950"/>
              <a:gd name="connsiteX6-769" fmla="*/ 4760467 w 7152768"/>
              <a:gd name="connsiteY6-770" fmla="*/ 2047456 h 2736950"/>
              <a:gd name="connsiteX7-771" fmla="*/ 5972264 w 7152768"/>
              <a:gd name="connsiteY7-772" fmla="*/ 2736950 h 2736950"/>
              <a:gd name="connsiteX8-773" fmla="*/ 7152768 w 7152768"/>
              <a:gd name="connsiteY8-774" fmla="*/ 2052536 h 273695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</a:cxnLst>
            <a:rect l="l" t="t" r="r" b="b"/>
            <a:pathLst>
              <a:path w="7152768" h="2736950">
                <a:moveTo>
                  <a:pt x="0" y="2063113"/>
                </a:moveTo>
                <a:cubicBezTo>
                  <a:pt x="405781" y="1831271"/>
                  <a:pt x="752967" y="1616359"/>
                  <a:pt x="1197659" y="1371385"/>
                </a:cubicBezTo>
                <a:lnTo>
                  <a:pt x="2393620" y="2055218"/>
                </a:lnTo>
                <a:cubicBezTo>
                  <a:pt x="2396863" y="1599639"/>
                  <a:pt x="2385767" y="1153198"/>
                  <a:pt x="2389010" y="697619"/>
                </a:cubicBezTo>
                <a:lnTo>
                  <a:pt x="3577170" y="0"/>
                </a:lnTo>
                <a:lnTo>
                  <a:pt x="4773889" y="698321"/>
                </a:lnTo>
                <a:cubicBezTo>
                  <a:pt x="4772268" y="1155521"/>
                  <a:pt x="4762088" y="1590256"/>
                  <a:pt x="4760467" y="2047456"/>
                </a:cubicBezTo>
                <a:lnTo>
                  <a:pt x="5972264" y="2736950"/>
                </a:lnTo>
                <a:lnTo>
                  <a:pt x="7152768" y="2052536"/>
                </a:lnTo>
              </a:path>
            </a:pathLst>
          </a:custGeom>
          <a:noFill/>
          <a:ln w="38100" cap="flat" cmpd="sng" algn="ctr">
            <a:solidFill>
              <a:schemeClr val="accent6">
                <a:lumMod val="10000"/>
                <a:lumOff val="90000"/>
              </a:schemeClr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2" name="Freeform: Shape 31"/>
          <p:cNvSpPr/>
          <p:nvPr userDrawn="1"/>
        </p:nvSpPr>
        <p:spPr>
          <a:xfrm>
            <a:off x="8440979" y="1677475"/>
            <a:ext cx="2373549" cy="2062264"/>
          </a:xfrm>
          <a:custGeom>
            <a:avLst/>
            <a:gdLst>
              <a:gd name="connsiteX0" fmla="*/ 2373549 w 2373549"/>
              <a:gd name="connsiteY0" fmla="*/ 680936 h 2062264"/>
              <a:gd name="connsiteX1" fmla="*/ 1186774 w 2373549"/>
              <a:gd name="connsiteY1" fmla="*/ 0 h 2062264"/>
              <a:gd name="connsiteX2" fmla="*/ 0 w 2373549"/>
              <a:gd name="connsiteY2" fmla="*/ 690664 h 2062264"/>
              <a:gd name="connsiteX3" fmla="*/ 0 w 2373549"/>
              <a:gd name="connsiteY3" fmla="*/ 2062264 h 2062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73549" h="2062264">
                <a:moveTo>
                  <a:pt x="2373549" y="680936"/>
                </a:moveTo>
                <a:lnTo>
                  <a:pt x="1186774" y="0"/>
                </a:lnTo>
                <a:lnTo>
                  <a:pt x="0" y="690664"/>
                </a:lnTo>
                <a:lnTo>
                  <a:pt x="0" y="2062264"/>
                </a:lnTo>
              </a:path>
            </a:pathLst>
          </a:custGeom>
          <a:noFill/>
          <a:ln w="38100" cap="flat" cmpd="sng" algn="ctr">
            <a:solidFill>
              <a:schemeClr val="accent6">
                <a:lumMod val="10000"/>
                <a:lumOff val="90000"/>
              </a:schemeClr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3" name="Freeform: Shape 34"/>
          <p:cNvSpPr/>
          <p:nvPr userDrawn="1"/>
        </p:nvSpPr>
        <p:spPr>
          <a:xfrm flipH="1">
            <a:off x="10715501" y="2243467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-1" fmla="*/ 2187388 w 4387647"/>
              <a:gd name="connsiteY0-2" fmla="*/ 0 h 5032188"/>
              <a:gd name="connsiteX1-3" fmla="*/ 4386729 w 4387647"/>
              <a:gd name="connsiteY1-4" fmla="*/ 1261035 h 5032188"/>
              <a:gd name="connsiteX2-5" fmla="*/ 4384192 w 4387647"/>
              <a:gd name="connsiteY2-6" fmla="*/ 3783287 h 5032188"/>
              <a:gd name="connsiteX3-7" fmla="*/ 2193365 w 4387647"/>
              <a:gd name="connsiteY3-8" fmla="*/ 5032188 h 5032188"/>
              <a:gd name="connsiteX4-9" fmla="*/ 0 w 4387647"/>
              <a:gd name="connsiteY4-10" fmla="*/ 3783106 h 5032188"/>
              <a:gd name="connsiteX5-11" fmla="*/ 0 w 4387647"/>
              <a:gd name="connsiteY5-12" fmla="*/ 1267012 h 5032188"/>
              <a:gd name="connsiteX6-13" fmla="*/ 2187388 w 4387647"/>
              <a:gd name="connsiteY6-14" fmla="*/ 0 h 503218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4" name="Freeform: Shape 45"/>
          <p:cNvSpPr/>
          <p:nvPr userDrawn="1"/>
        </p:nvSpPr>
        <p:spPr>
          <a:xfrm flipH="1">
            <a:off x="9534557" y="1571099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-1" fmla="*/ 2187388 w 4387647"/>
              <a:gd name="connsiteY0-2" fmla="*/ 0 h 5032188"/>
              <a:gd name="connsiteX1-3" fmla="*/ 4386729 w 4387647"/>
              <a:gd name="connsiteY1-4" fmla="*/ 1261035 h 5032188"/>
              <a:gd name="connsiteX2-5" fmla="*/ 4384192 w 4387647"/>
              <a:gd name="connsiteY2-6" fmla="*/ 3783287 h 5032188"/>
              <a:gd name="connsiteX3-7" fmla="*/ 2193365 w 4387647"/>
              <a:gd name="connsiteY3-8" fmla="*/ 5032188 h 5032188"/>
              <a:gd name="connsiteX4-9" fmla="*/ 0 w 4387647"/>
              <a:gd name="connsiteY4-10" fmla="*/ 3783106 h 5032188"/>
              <a:gd name="connsiteX5-11" fmla="*/ 0 w 4387647"/>
              <a:gd name="connsiteY5-12" fmla="*/ 1267012 h 5032188"/>
              <a:gd name="connsiteX6-13" fmla="*/ 2187388 w 4387647"/>
              <a:gd name="connsiteY6-14" fmla="*/ 0 h 503218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5" name="Freeform: Shape 46"/>
          <p:cNvSpPr/>
          <p:nvPr userDrawn="1"/>
        </p:nvSpPr>
        <p:spPr>
          <a:xfrm flipH="1">
            <a:off x="8328171" y="2258376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-1" fmla="*/ 2187388 w 4387647"/>
              <a:gd name="connsiteY0-2" fmla="*/ 0 h 5032188"/>
              <a:gd name="connsiteX1-3" fmla="*/ 4386729 w 4387647"/>
              <a:gd name="connsiteY1-4" fmla="*/ 1261035 h 5032188"/>
              <a:gd name="connsiteX2-5" fmla="*/ 4384192 w 4387647"/>
              <a:gd name="connsiteY2-6" fmla="*/ 3783287 h 5032188"/>
              <a:gd name="connsiteX3-7" fmla="*/ 2193365 w 4387647"/>
              <a:gd name="connsiteY3-8" fmla="*/ 5032188 h 5032188"/>
              <a:gd name="connsiteX4-9" fmla="*/ 0 w 4387647"/>
              <a:gd name="connsiteY4-10" fmla="*/ 3783106 h 5032188"/>
              <a:gd name="connsiteX5-11" fmla="*/ 0 w 4387647"/>
              <a:gd name="connsiteY5-12" fmla="*/ 1267012 h 5032188"/>
              <a:gd name="connsiteX6-13" fmla="*/ 2187388 w 4387647"/>
              <a:gd name="connsiteY6-14" fmla="*/ 0 h 503218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6" name="Freeform: Shape 47"/>
          <p:cNvSpPr/>
          <p:nvPr userDrawn="1"/>
        </p:nvSpPr>
        <p:spPr>
          <a:xfrm flipH="1">
            <a:off x="8333460" y="3610854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-1" fmla="*/ 2187388 w 4387647"/>
              <a:gd name="connsiteY0-2" fmla="*/ 0 h 5032188"/>
              <a:gd name="connsiteX1-3" fmla="*/ 4386729 w 4387647"/>
              <a:gd name="connsiteY1-4" fmla="*/ 1261035 h 5032188"/>
              <a:gd name="connsiteX2-5" fmla="*/ 4384192 w 4387647"/>
              <a:gd name="connsiteY2-6" fmla="*/ 3783287 h 5032188"/>
              <a:gd name="connsiteX3-7" fmla="*/ 2193365 w 4387647"/>
              <a:gd name="connsiteY3-8" fmla="*/ 5032188 h 5032188"/>
              <a:gd name="connsiteX4-9" fmla="*/ 0 w 4387647"/>
              <a:gd name="connsiteY4-10" fmla="*/ 3783106 h 5032188"/>
              <a:gd name="connsiteX5-11" fmla="*/ 0 w 4387647"/>
              <a:gd name="connsiteY5-12" fmla="*/ 1267012 h 5032188"/>
              <a:gd name="connsiteX6-13" fmla="*/ 2187388 w 4387647"/>
              <a:gd name="connsiteY6-14" fmla="*/ 0 h 503218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7" name="Freeform: Shape 48"/>
          <p:cNvSpPr/>
          <p:nvPr userDrawn="1"/>
        </p:nvSpPr>
        <p:spPr>
          <a:xfrm flipH="1">
            <a:off x="7146016" y="429086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-1" fmla="*/ 2187388 w 4387647"/>
              <a:gd name="connsiteY0-2" fmla="*/ 0 h 5032188"/>
              <a:gd name="connsiteX1-3" fmla="*/ 4386729 w 4387647"/>
              <a:gd name="connsiteY1-4" fmla="*/ 1261035 h 5032188"/>
              <a:gd name="connsiteX2-5" fmla="*/ 4384192 w 4387647"/>
              <a:gd name="connsiteY2-6" fmla="*/ 3783287 h 5032188"/>
              <a:gd name="connsiteX3-7" fmla="*/ 2193365 w 4387647"/>
              <a:gd name="connsiteY3-8" fmla="*/ 5032188 h 5032188"/>
              <a:gd name="connsiteX4-9" fmla="*/ 0 w 4387647"/>
              <a:gd name="connsiteY4-10" fmla="*/ 3783106 h 5032188"/>
              <a:gd name="connsiteX5-11" fmla="*/ 0 w 4387647"/>
              <a:gd name="connsiteY5-12" fmla="*/ 1267012 h 5032188"/>
              <a:gd name="connsiteX6-13" fmla="*/ 2187388 w 4387647"/>
              <a:gd name="connsiteY6-14" fmla="*/ 0 h 503218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8" name="Freeform: Shape 49"/>
          <p:cNvSpPr/>
          <p:nvPr userDrawn="1"/>
        </p:nvSpPr>
        <p:spPr>
          <a:xfrm flipH="1">
            <a:off x="5937847" y="361339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-1" fmla="*/ 2187388 w 4387647"/>
              <a:gd name="connsiteY0-2" fmla="*/ 0 h 5032188"/>
              <a:gd name="connsiteX1-3" fmla="*/ 4386729 w 4387647"/>
              <a:gd name="connsiteY1-4" fmla="*/ 1261035 h 5032188"/>
              <a:gd name="connsiteX2-5" fmla="*/ 4384192 w 4387647"/>
              <a:gd name="connsiteY2-6" fmla="*/ 3783287 h 5032188"/>
              <a:gd name="connsiteX3-7" fmla="*/ 2193365 w 4387647"/>
              <a:gd name="connsiteY3-8" fmla="*/ 5032188 h 5032188"/>
              <a:gd name="connsiteX4-9" fmla="*/ 0 w 4387647"/>
              <a:gd name="connsiteY4-10" fmla="*/ 3783106 h 5032188"/>
              <a:gd name="connsiteX5-11" fmla="*/ 0 w 4387647"/>
              <a:gd name="connsiteY5-12" fmla="*/ 1267012 h 5032188"/>
              <a:gd name="connsiteX6-13" fmla="*/ 2187388 w 4387647"/>
              <a:gd name="connsiteY6-14" fmla="*/ 0 h 503218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9" name="Freeform: Shape 50"/>
          <p:cNvSpPr/>
          <p:nvPr userDrawn="1"/>
        </p:nvSpPr>
        <p:spPr>
          <a:xfrm flipH="1">
            <a:off x="5951993" y="225130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-1" fmla="*/ 2187388 w 4387647"/>
              <a:gd name="connsiteY0-2" fmla="*/ 0 h 5032188"/>
              <a:gd name="connsiteX1-3" fmla="*/ 4386729 w 4387647"/>
              <a:gd name="connsiteY1-4" fmla="*/ 1261035 h 5032188"/>
              <a:gd name="connsiteX2-5" fmla="*/ 4384192 w 4387647"/>
              <a:gd name="connsiteY2-6" fmla="*/ 3783287 h 5032188"/>
              <a:gd name="connsiteX3-7" fmla="*/ 2193365 w 4387647"/>
              <a:gd name="connsiteY3-8" fmla="*/ 5032188 h 5032188"/>
              <a:gd name="connsiteX4-9" fmla="*/ 0 w 4387647"/>
              <a:gd name="connsiteY4-10" fmla="*/ 3783106 h 5032188"/>
              <a:gd name="connsiteX5-11" fmla="*/ 0 w 4387647"/>
              <a:gd name="connsiteY5-12" fmla="*/ 1267012 h 5032188"/>
              <a:gd name="connsiteX6-13" fmla="*/ 2187388 w 4387647"/>
              <a:gd name="connsiteY6-14" fmla="*/ 0 h 503218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0" name="Freeform: Shape 51"/>
          <p:cNvSpPr/>
          <p:nvPr userDrawn="1"/>
        </p:nvSpPr>
        <p:spPr>
          <a:xfrm flipH="1">
            <a:off x="4778156" y="1565771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-1" fmla="*/ 2187388 w 4387647"/>
              <a:gd name="connsiteY0-2" fmla="*/ 0 h 5032188"/>
              <a:gd name="connsiteX1-3" fmla="*/ 4386729 w 4387647"/>
              <a:gd name="connsiteY1-4" fmla="*/ 1261035 h 5032188"/>
              <a:gd name="connsiteX2-5" fmla="*/ 4384192 w 4387647"/>
              <a:gd name="connsiteY2-6" fmla="*/ 3783287 h 5032188"/>
              <a:gd name="connsiteX3-7" fmla="*/ 2193365 w 4387647"/>
              <a:gd name="connsiteY3-8" fmla="*/ 5032188 h 5032188"/>
              <a:gd name="connsiteX4-9" fmla="*/ 0 w 4387647"/>
              <a:gd name="connsiteY4-10" fmla="*/ 3783106 h 5032188"/>
              <a:gd name="connsiteX5-11" fmla="*/ 0 w 4387647"/>
              <a:gd name="connsiteY5-12" fmla="*/ 1267012 h 5032188"/>
              <a:gd name="connsiteX6-13" fmla="*/ 2187388 w 4387647"/>
              <a:gd name="connsiteY6-14" fmla="*/ 0 h 503218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1" name="Freeform: Shape 52"/>
          <p:cNvSpPr/>
          <p:nvPr userDrawn="1"/>
        </p:nvSpPr>
        <p:spPr>
          <a:xfrm flipH="1">
            <a:off x="3565843" y="2247823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-1" fmla="*/ 2187388 w 4387647"/>
              <a:gd name="connsiteY0-2" fmla="*/ 0 h 5032188"/>
              <a:gd name="connsiteX1-3" fmla="*/ 4386729 w 4387647"/>
              <a:gd name="connsiteY1-4" fmla="*/ 1261035 h 5032188"/>
              <a:gd name="connsiteX2-5" fmla="*/ 4384192 w 4387647"/>
              <a:gd name="connsiteY2-6" fmla="*/ 3783287 h 5032188"/>
              <a:gd name="connsiteX3-7" fmla="*/ 2193365 w 4387647"/>
              <a:gd name="connsiteY3-8" fmla="*/ 5032188 h 5032188"/>
              <a:gd name="connsiteX4-9" fmla="*/ 0 w 4387647"/>
              <a:gd name="connsiteY4-10" fmla="*/ 3783106 h 5032188"/>
              <a:gd name="connsiteX5-11" fmla="*/ 0 w 4387647"/>
              <a:gd name="connsiteY5-12" fmla="*/ 1267012 h 5032188"/>
              <a:gd name="connsiteX6-13" fmla="*/ 2187388 w 4387647"/>
              <a:gd name="connsiteY6-14" fmla="*/ 0 h 503218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2" name="Freeform: Shape 53"/>
          <p:cNvSpPr/>
          <p:nvPr userDrawn="1"/>
        </p:nvSpPr>
        <p:spPr>
          <a:xfrm flipH="1">
            <a:off x="3565952" y="361339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-1" fmla="*/ 2187388 w 4387647"/>
              <a:gd name="connsiteY0-2" fmla="*/ 0 h 5032188"/>
              <a:gd name="connsiteX1-3" fmla="*/ 4386729 w 4387647"/>
              <a:gd name="connsiteY1-4" fmla="*/ 1261035 h 5032188"/>
              <a:gd name="connsiteX2-5" fmla="*/ 4384192 w 4387647"/>
              <a:gd name="connsiteY2-6" fmla="*/ 3783287 h 5032188"/>
              <a:gd name="connsiteX3-7" fmla="*/ 2193365 w 4387647"/>
              <a:gd name="connsiteY3-8" fmla="*/ 5032188 h 5032188"/>
              <a:gd name="connsiteX4-9" fmla="*/ 0 w 4387647"/>
              <a:gd name="connsiteY4-10" fmla="*/ 3783106 h 5032188"/>
              <a:gd name="connsiteX5-11" fmla="*/ 0 w 4387647"/>
              <a:gd name="connsiteY5-12" fmla="*/ 1267012 h 5032188"/>
              <a:gd name="connsiteX6-13" fmla="*/ 2187388 w 4387647"/>
              <a:gd name="connsiteY6-14" fmla="*/ 0 h 503218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3" name="Freeform: Shape 54"/>
          <p:cNvSpPr/>
          <p:nvPr userDrawn="1"/>
        </p:nvSpPr>
        <p:spPr>
          <a:xfrm flipH="1">
            <a:off x="2386318" y="2962784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-1" fmla="*/ 2187388 w 4387647"/>
              <a:gd name="connsiteY0-2" fmla="*/ 0 h 5032188"/>
              <a:gd name="connsiteX1-3" fmla="*/ 4386729 w 4387647"/>
              <a:gd name="connsiteY1-4" fmla="*/ 1261035 h 5032188"/>
              <a:gd name="connsiteX2-5" fmla="*/ 4384192 w 4387647"/>
              <a:gd name="connsiteY2-6" fmla="*/ 3783287 h 5032188"/>
              <a:gd name="connsiteX3-7" fmla="*/ 2193365 w 4387647"/>
              <a:gd name="connsiteY3-8" fmla="*/ 5032188 h 5032188"/>
              <a:gd name="connsiteX4-9" fmla="*/ 0 w 4387647"/>
              <a:gd name="connsiteY4-10" fmla="*/ 3783106 h 5032188"/>
              <a:gd name="connsiteX5-11" fmla="*/ 0 w 4387647"/>
              <a:gd name="connsiteY5-12" fmla="*/ 1267012 h 5032188"/>
              <a:gd name="connsiteX6-13" fmla="*/ 2187388 w 4387647"/>
              <a:gd name="connsiteY6-14" fmla="*/ 0 h 503218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4" name="Freeform: Shape 55"/>
          <p:cNvSpPr/>
          <p:nvPr userDrawn="1"/>
        </p:nvSpPr>
        <p:spPr>
          <a:xfrm flipH="1">
            <a:off x="1190302" y="361221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-1" fmla="*/ 2187388 w 4387647"/>
              <a:gd name="connsiteY0-2" fmla="*/ 0 h 5032188"/>
              <a:gd name="connsiteX1-3" fmla="*/ 4386729 w 4387647"/>
              <a:gd name="connsiteY1-4" fmla="*/ 1261035 h 5032188"/>
              <a:gd name="connsiteX2-5" fmla="*/ 4384192 w 4387647"/>
              <a:gd name="connsiteY2-6" fmla="*/ 3783287 h 5032188"/>
              <a:gd name="connsiteX3-7" fmla="*/ 2193365 w 4387647"/>
              <a:gd name="connsiteY3-8" fmla="*/ 5032188 h 5032188"/>
              <a:gd name="connsiteX4-9" fmla="*/ 0 w 4387647"/>
              <a:gd name="connsiteY4-10" fmla="*/ 3783106 h 5032188"/>
              <a:gd name="connsiteX5-11" fmla="*/ 0 w 4387647"/>
              <a:gd name="connsiteY5-12" fmla="*/ 1267012 h 5032188"/>
              <a:gd name="connsiteX6-13" fmla="*/ 2187388 w 4387647"/>
              <a:gd name="connsiteY6-14" fmla="*/ 0 h 503218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5" name="Content placeholder 47" descr="Click icon to add picture"/>
          <p:cNvSpPr>
            <a:spLocks noGrp="1"/>
          </p:cNvSpPr>
          <p:nvPr>
            <p:ph type="body" sz="quarter" idx="27" hasCustomPrompt="1"/>
          </p:nvPr>
        </p:nvSpPr>
        <p:spPr>
          <a:xfrm>
            <a:off x="1507136" y="386500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  <a:endParaRPr lang="en-US" altLang="zh-CN" dirty="0"/>
          </a:p>
        </p:txBody>
      </p:sp>
      <p:sp>
        <p:nvSpPr>
          <p:cNvPr id="86" name="Content placeholder 47"/>
          <p:cNvSpPr>
            <a:spLocks noGrp="1"/>
          </p:cNvSpPr>
          <p:nvPr>
            <p:ph type="body" sz="quarter" idx="28" hasCustomPrompt="1"/>
          </p:nvPr>
        </p:nvSpPr>
        <p:spPr>
          <a:xfrm>
            <a:off x="1507136" y="444707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  <a:endParaRPr lang="en-US" altLang="zh-CN" dirty="0"/>
          </a:p>
        </p:txBody>
      </p:sp>
      <p:sp>
        <p:nvSpPr>
          <p:cNvPr id="87" name="Content placeholder 47" descr="Click icon to add picture"/>
          <p:cNvSpPr>
            <a:spLocks noGrp="1"/>
          </p:cNvSpPr>
          <p:nvPr>
            <p:ph type="body" sz="quarter" idx="38" hasCustomPrompt="1"/>
          </p:nvPr>
        </p:nvSpPr>
        <p:spPr>
          <a:xfrm>
            <a:off x="3889942" y="235564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  <a:endParaRPr lang="en-US" altLang="zh-CN" dirty="0"/>
          </a:p>
        </p:txBody>
      </p:sp>
      <p:sp>
        <p:nvSpPr>
          <p:cNvPr id="88" name="Content placeholder 47"/>
          <p:cNvSpPr>
            <a:spLocks noGrp="1"/>
          </p:cNvSpPr>
          <p:nvPr>
            <p:ph type="body" sz="quarter" idx="39" hasCustomPrompt="1"/>
          </p:nvPr>
        </p:nvSpPr>
        <p:spPr>
          <a:xfrm>
            <a:off x="3889942" y="293771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  <a:endParaRPr lang="en-US" altLang="zh-CN" dirty="0"/>
          </a:p>
        </p:txBody>
      </p:sp>
      <p:sp>
        <p:nvSpPr>
          <p:cNvPr id="89" name="Content placeholder 47" descr="Click icon to add picture"/>
          <p:cNvSpPr>
            <a:spLocks noGrp="1"/>
          </p:cNvSpPr>
          <p:nvPr>
            <p:ph type="body" sz="quarter" idx="40" hasCustomPrompt="1"/>
          </p:nvPr>
        </p:nvSpPr>
        <p:spPr>
          <a:xfrm>
            <a:off x="5107230" y="4469081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  <a:endParaRPr lang="en-US" altLang="zh-CN" dirty="0"/>
          </a:p>
        </p:txBody>
      </p:sp>
      <p:sp>
        <p:nvSpPr>
          <p:cNvPr id="90" name="Content placeholder 47"/>
          <p:cNvSpPr>
            <a:spLocks noGrp="1"/>
          </p:cNvSpPr>
          <p:nvPr>
            <p:ph type="body" sz="quarter" idx="41" hasCustomPrompt="1"/>
          </p:nvPr>
        </p:nvSpPr>
        <p:spPr>
          <a:xfrm>
            <a:off x="5107230" y="5051157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  <a:endParaRPr lang="en-US" altLang="zh-CN" dirty="0"/>
          </a:p>
        </p:txBody>
      </p:sp>
      <p:sp>
        <p:nvSpPr>
          <p:cNvPr id="91" name="Content placeholder 47" descr="Click icon to add picture"/>
          <p:cNvSpPr>
            <a:spLocks noGrp="1"/>
          </p:cNvSpPr>
          <p:nvPr>
            <p:ph type="body" sz="quarter" idx="42" hasCustomPrompt="1"/>
          </p:nvPr>
        </p:nvSpPr>
        <p:spPr>
          <a:xfrm>
            <a:off x="7501941" y="4469081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  <a:endParaRPr lang="en-US" altLang="zh-CN" dirty="0"/>
          </a:p>
        </p:txBody>
      </p:sp>
      <p:sp>
        <p:nvSpPr>
          <p:cNvPr id="92" name="Content placeholder 47"/>
          <p:cNvSpPr>
            <a:spLocks noGrp="1"/>
          </p:cNvSpPr>
          <p:nvPr>
            <p:ph type="body" sz="quarter" idx="43" hasCustomPrompt="1"/>
          </p:nvPr>
        </p:nvSpPr>
        <p:spPr>
          <a:xfrm>
            <a:off x="7501941" y="5051157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  <a:endParaRPr lang="en-US" altLang="zh-CN" dirty="0"/>
          </a:p>
        </p:txBody>
      </p:sp>
      <p:sp>
        <p:nvSpPr>
          <p:cNvPr id="93" name="Content placeholder 47" descr="Click icon to add picture"/>
          <p:cNvSpPr>
            <a:spLocks noGrp="1"/>
          </p:cNvSpPr>
          <p:nvPr>
            <p:ph type="body" sz="quarter" idx="44" hasCustomPrompt="1"/>
          </p:nvPr>
        </p:nvSpPr>
        <p:spPr>
          <a:xfrm>
            <a:off x="8734718" y="235564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  <a:endParaRPr lang="en-US" altLang="zh-CN" dirty="0"/>
          </a:p>
        </p:txBody>
      </p:sp>
      <p:sp>
        <p:nvSpPr>
          <p:cNvPr id="94" name="Content placeholder 47"/>
          <p:cNvSpPr>
            <a:spLocks noGrp="1"/>
          </p:cNvSpPr>
          <p:nvPr>
            <p:ph type="body" sz="quarter" idx="45" hasCustomPrompt="1"/>
          </p:nvPr>
        </p:nvSpPr>
        <p:spPr>
          <a:xfrm>
            <a:off x="8734718" y="293771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  <a:endParaRPr lang="en-US" altLang="zh-CN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8914" y="726705"/>
            <a:ext cx="10515600" cy="1205058"/>
          </a:xfrm>
        </p:spPr>
        <p:txBody>
          <a:bodyPr anchor="t">
            <a:noAutofit/>
          </a:bodyPr>
          <a:lstStyle>
            <a:lvl1pPr algn="l"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46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7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</a:fld>
            <a:endParaRPr lang="en-US" altLang="zh-CN" dirty="0"/>
          </a:p>
        </p:txBody>
      </p:sp>
    </p:spTree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</a:fld>
            <a:endParaRPr lang="en-US" altLang="zh-CN" dirty="0"/>
          </a:p>
        </p:txBody>
      </p:sp>
    </p:spTree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</a:fld>
            <a:endParaRPr lang="en-US" altLang="zh-CN" dirty="0"/>
          </a:p>
        </p:txBody>
      </p:sp>
    </p:spTree>
  </p:cSld>
  <p:clrMapOvr>
    <a:masterClrMapping/>
  </p:clrMapOvr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</a:fld>
            <a:endParaRPr lang="en-US" altLang="zh-CN" dirty="0"/>
          </a:p>
        </p:txBody>
      </p:sp>
    </p:spTree>
  </p:cSld>
  <p:clrMapOvr>
    <a:masterClrMapping/>
  </p:clrMapOvr>
  <p:hf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</a:fld>
            <a:endParaRPr lang="en-US" altLang="zh-CN" dirty="0"/>
          </a:p>
        </p:txBody>
      </p:sp>
    </p:spTree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</a:fld>
            <a:endParaRPr lang="en-US" altLang="zh-CN" dirty="0"/>
          </a:p>
        </p:txBody>
      </p:sp>
    </p:spTree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4" Type="http://schemas.openxmlformats.org/officeDocument/2006/relationships/theme" Target="../theme/theme1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" Type="http://schemas.openxmlformats.org/officeDocument/2006/relationships/slideLayout" Target="../slideLayouts/slideLayout3.xml"/><Relationship Id="rId29" Type="http://schemas.openxmlformats.org/officeDocument/2006/relationships/slideLayout" Target="../slideLayouts/slideLayout29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8E36636D-D922-432D-A958-524484B5923D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47FEACEE-25B4-4A2D-B147-27296E36371D}" type="slidenum">
              <a:rPr lang="en-US" altLang="zh-CN" smtClean="0"/>
            </a:fld>
            <a:endParaRPr lang="en-US" altLang="zh-CN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</p:sldLayoutIdLst>
  <p:hf hdr="0" dt="0"/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 panose="020B0603020202020204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7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panose="05020102010507070707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90" indent="-269875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panose="05020102010507070707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160" indent="-2159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panose="05020102010507070707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205" indent="-2159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panose="05020102010507070707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3860" indent="-2159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panose="05020102010507070707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855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panose="05020102010507070707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57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panose="05020102010507070707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892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panose="05020102010507070707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42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panose="05020102010507070707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6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0.xml"/><Relationship Id="rId1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image" Target="../media/image34.png"/><Relationship Id="rId1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image" Target="../media/image36.png"/><Relationship Id="rId1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0.xml"/><Relationship Id="rId1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image" Target="../media/image40.png"/><Relationship Id="rId1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image" Target="../media/image42.png"/><Relationship Id="rId1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4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2.xml"/><Relationship Id="rId1" Type="http://schemas.openxmlformats.org/officeDocument/2006/relationships/image" Target="../media/image45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2" Type="http://schemas.openxmlformats.org/officeDocument/2006/relationships/image" Target="../media/image47.png"/><Relationship Id="rId1" Type="http://schemas.openxmlformats.org/officeDocument/2006/relationships/image" Target="../media/image46.jpeg"/></Relationships>
</file>

<file path=ppt/slides/_rels/slide2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4.xml"/><Relationship Id="rId4" Type="http://schemas.openxmlformats.org/officeDocument/2006/relationships/image" Target="../media/image51.jpeg"/><Relationship Id="rId3" Type="http://schemas.openxmlformats.org/officeDocument/2006/relationships/image" Target="../media/image50.jpeg"/><Relationship Id="rId2" Type="http://schemas.openxmlformats.org/officeDocument/2006/relationships/image" Target="../media/image49.jpeg"/><Relationship Id="rId1" Type="http://schemas.openxmlformats.org/officeDocument/2006/relationships/image" Target="../media/image48.jpe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.png"/><Relationship Id="rId8" Type="http://schemas.openxmlformats.org/officeDocument/2006/relationships/image" Target="../media/image9.png"/><Relationship Id="rId7" Type="http://schemas.openxmlformats.org/officeDocument/2006/relationships/image" Target="../media/image8.png"/><Relationship Id="rId6" Type="http://schemas.openxmlformats.org/officeDocument/2006/relationships/image" Target="../media/image7.png"/><Relationship Id="rId5" Type="http://schemas.microsoft.com/office/2007/relationships/diagramDrawing" Target="../diagrams/drawing1.xml"/><Relationship Id="rId4" Type="http://schemas.openxmlformats.org/officeDocument/2006/relationships/diagramColors" Target="../diagrams/colors1.xml"/><Relationship Id="rId3" Type="http://schemas.openxmlformats.org/officeDocument/2006/relationships/diagramQuickStyle" Target="../diagrams/quickStyle1.xml"/><Relationship Id="rId2" Type="http://schemas.openxmlformats.org/officeDocument/2006/relationships/diagramLayout" Target="../diagrams/layout1.xml"/><Relationship Id="rId15" Type="http://schemas.openxmlformats.org/officeDocument/2006/relationships/slideLayout" Target="../slideLayouts/slideLayout2.xml"/><Relationship Id="rId14" Type="http://schemas.openxmlformats.org/officeDocument/2006/relationships/image" Target="../media/image14.png"/><Relationship Id="rId13" Type="http://schemas.openxmlformats.org/officeDocument/2006/relationships/image" Target="../media/image13.png"/><Relationship Id="rId12" Type="http://schemas.openxmlformats.org/officeDocument/2006/relationships/image" Target="../media/image1.svg"/><Relationship Id="rId11" Type="http://schemas.openxmlformats.org/officeDocument/2006/relationships/image" Target="../media/image12.png"/><Relationship Id="rId10" Type="http://schemas.openxmlformats.org/officeDocument/2006/relationships/image" Target="../media/image11.png"/><Relationship Id="rId1" Type="http://schemas.openxmlformats.org/officeDocument/2006/relationships/diagramData" Target="../diagrams/data1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0.xml"/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1.xml"/><Relationship Id="rId1" Type="http://schemas.openxmlformats.org/officeDocument/2006/relationships/image" Target="../media/image1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862642" y="1828800"/>
            <a:ext cx="5879915" cy="2883159"/>
          </a:xfrm>
        </p:spPr>
        <p:txBody>
          <a:bodyPr/>
          <a:lstStyle/>
          <a:p>
            <a:pPr algn="l"/>
            <a:r>
              <a:rPr lang="en-US" altLang="zh-CN" dirty="0">
                <a:solidFill>
                  <a:schemeClr val="bg1"/>
                </a:solidFill>
              </a:rPr>
              <a:t>OTT</a:t>
            </a:r>
            <a:br>
              <a:rPr lang="en-US" altLang="zh-CN" dirty="0">
                <a:solidFill>
                  <a:schemeClr val="bg1"/>
                </a:solidFill>
              </a:rPr>
            </a:br>
            <a:r>
              <a:rPr lang="en-US" altLang="zh-CN" dirty="0">
                <a:solidFill>
                  <a:schemeClr val="bg1"/>
                </a:solidFill>
              </a:rPr>
              <a:t>Big Data</a:t>
            </a:r>
            <a:br>
              <a:rPr lang="en-US" altLang="zh-CN" dirty="0">
                <a:solidFill>
                  <a:schemeClr val="bg1"/>
                </a:solidFill>
              </a:rPr>
            </a:br>
            <a:r>
              <a:rPr lang="en-US" altLang="zh-CN" dirty="0">
                <a:solidFill>
                  <a:schemeClr val="bg1"/>
                </a:solidFill>
              </a:rPr>
              <a:t>Analysis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0" name="Picture Placeholder 29" descr="Seats with people at the movies"/>
          <p:cNvPicPr>
            <a:picLocks noGrp="1" noChangeAspect="1"/>
          </p:cNvPicPr>
          <p:nvPr>
            <p:ph type="pic" sz="quarter" idx="47"/>
          </p:nvPr>
        </p:nvPicPr>
        <p:blipFill>
          <a:blip r:embed="rId1"/>
          <a:srcRect l="20998" r="20998"/>
          <a:stretch>
            <a:fillRect/>
          </a:stretch>
        </p:blipFill>
        <p:spPr/>
      </p:pic>
      <p:sp>
        <p:nvSpPr>
          <p:cNvPr id="10" name="Freeform: Shape 11"/>
          <p:cNvSpPr/>
          <p:nvPr/>
        </p:nvSpPr>
        <p:spPr>
          <a:xfrm>
            <a:off x="9857505" y="838985"/>
            <a:ext cx="1637958" cy="187385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tx2">
                <a:lumMod val="50000"/>
                <a:lumOff val="5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14" name="Freeform: Shape 11"/>
          <p:cNvSpPr/>
          <p:nvPr/>
        </p:nvSpPr>
        <p:spPr>
          <a:xfrm>
            <a:off x="5974436" y="3694919"/>
            <a:ext cx="1637958" cy="187385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  <a:alpha val="50196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占位符 15"/>
          <p:cNvSpPr>
            <a:spLocks noGrp="1"/>
          </p:cNvSpPr>
          <p:nvPr>
            <p:ph type="body" sz="quarter" idx="27"/>
          </p:nvPr>
        </p:nvSpPr>
        <p:spPr>
          <a:xfrm>
            <a:off x="3795842" y="413899"/>
            <a:ext cx="6675045" cy="420683"/>
          </a:xfrm>
        </p:spPr>
        <p:txBody>
          <a:bodyPr/>
          <a:lstStyle/>
          <a:p>
            <a:pPr lvl="0">
              <a:lnSpc>
                <a:spcPct val="107000"/>
              </a:lnSpc>
              <a:spcAft>
                <a:spcPts val="800"/>
              </a:spcAft>
            </a:pPr>
            <a:r>
              <a:rPr lang="en-IN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Which director’s movies has the highest votes? And Which year?</a:t>
            </a:r>
            <a:endParaRPr lang="en-IN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9" name="文本占位符 18"/>
          <p:cNvSpPr>
            <a:spLocks noGrp="1"/>
          </p:cNvSpPr>
          <p:nvPr>
            <p:ph type="body" sz="quarter" idx="28"/>
          </p:nvPr>
        </p:nvSpPr>
        <p:spPr>
          <a:xfrm>
            <a:off x="3795842" y="3253802"/>
            <a:ext cx="6979298" cy="420683"/>
          </a:xfrm>
        </p:spPr>
        <p:txBody>
          <a:bodyPr/>
          <a:lstStyle/>
          <a:p>
            <a:pPr marL="0" lvl="0" indent="0">
              <a:buNone/>
            </a:pPr>
            <a:r>
              <a:rPr lang="en-US" altLang="zh-CN" sz="1800" b="1" noProof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Total number of movies released in 1999, Director wise</a:t>
            </a:r>
            <a:endParaRPr lang="en-US" altLang="zh-CN" sz="1800" b="1" noProof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463930" y="663400"/>
            <a:ext cx="3994173" cy="2277580"/>
          </a:xfrm>
        </p:spPr>
        <p:txBody>
          <a:bodyPr/>
          <a:lstStyle/>
          <a:p>
            <a:pPr algn="l"/>
            <a:r>
              <a:rPr lang="en-US" sz="4000" dirty="0"/>
              <a:t>Disney</a:t>
            </a:r>
            <a:br>
              <a:rPr lang="en-US" sz="4000" dirty="0"/>
            </a:br>
            <a:r>
              <a:rPr lang="en-US" sz="4000" dirty="0"/>
              <a:t>Hotstar</a:t>
            </a:r>
            <a:br>
              <a:rPr lang="en-US" sz="4000" dirty="0"/>
            </a:br>
            <a:r>
              <a:rPr lang="en-US" sz="1400" b="0" dirty="0"/>
              <a:t>Data Frames API</a:t>
            </a:r>
            <a:endParaRPr lang="en-US" sz="1400" b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0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</a:fld>
            <a:endParaRPr lang="en-US" altLang="zh-C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95842" y="886338"/>
            <a:ext cx="7699405" cy="205526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5842" y="3607789"/>
            <a:ext cx="7699405" cy="2580229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占位符 15"/>
          <p:cNvSpPr>
            <a:spLocks noGrp="1"/>
          </p:cNvSpPr>
          <p:nvPr>
            <p:ph type="body" sz="quarter" idx="27"/>
          </p:nvPr>
        </p:nvSpPr>
        <p:spPr>
          <a:xfrm>
            <a:off x="3795842" y="475918"/>
            <a:ext cx="6675045" cy="420683"/>
          </a:xfrm>
        </p:spPr>
        <p:txBody>
          <a:bodyPr/>
          <a:lstStyle/>
          <a:p>
            <a:pPr lvl="0">
              <a:lnSpc>
                <a:spcPct val="107000"/>
              </a:lnSpc>
              <a:spcAft>
                <a:spcPts val="800"/>
              </a:spcAft>
            </a:pPr>
            <a:r>
              <a:rPr lang="en-IN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Which year movies got highest awards? And which </a:t>
            </a:r>
            <a:r>
              <a:rPr lang="en-IN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Directot</a:t>
            </a:r>
            <a:r>
              <a:rPr lang="en-IN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?</a:t>
            </a:r>
            <a:endParaRPr lang="en-IN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9" name="文本占位符 18"/>
          <p:cNvSpPr>
            <a:spLocks noGrp="1"/>
          </p:cNvSpPr>
          <p:nvPr>
            <p:ph type="body" sz="quarter" idx="28"/>
          </p:nvPr>
        </p:nvSpPr>
        <p:spPr>
          <a:xfrm>
            <a:off x="3795842" y="3253802"/>
            <a:ext cx="6979298" cy="420683"/>
          </a:xfrm>
        </p:spPr>
        <p:txBody>
          <a:bodyPr/>
          <a:lstStyle/>
          <a:p>
            <a:pPr marL="0" lvl="0" indent="0">
              <a:buNone/>
            </a:pPr>
            <a:r>
              <a:rPr lang="en-US" altLang="zh-CN" sz="1800" b="1" noProof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Which director’s movie has the highest votes? And which year?</a:t>
            </a:r>
            <a:endParaRPr lang="en-US" altLang="zh-CN" sz="1800" b="1" noProof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502665" y="686260"/>
            <a:ext cx="3994173" cy="2277580"/>
          </a:xfrm>
        </p:spPr>
        <p:txBody>
          <a:bodyPr/>
          <a:lstStyle/>
          <a:p>
            <a:pPr algn="l"/>
            <a:r>
              <a:rPr lang="en-US" sz="4000" dirty="0"/>
              <a:t>Disney</a:t>
            </a:r>
            <a:br>
              <a:rPr lang="en-US" sz="4000" dirty="0"/>
            </a:br>
            <a:r>
              <a:rPr lang="en-US" sz="4000" dirty="0"/>
              <a:t>Hotstar</a:t>
            </a:r>
            <a:br>
              <a:rPr lang="en-US" sz="4000" dirty="0"/>
            </a:br>
            <a:r>
              <a:rPr lang="en-US" sz="1400" b="0" dirty="0"/>
              <a:t>Data Frames API</a:t>
            </a:r>
            <a:endParaRPr lang="en-US" sz="1400" b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0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</a:fld>
            <a:endParaRPr lang="en-US" altLang="zh-C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95841" y="925501"/>
            <a:ext cx="7805301" cy="191258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5841" y="3720556"/>
            <a:ext cx="7805301" cy="1912589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占位符 15"/>
          <p:cNvSpPr>
            <a:spLocks noGrp="1"/>
          </p:cNvSpPr>
          <p:nvPr>
            <p:ph type="body" sz="quarter" idx="27"/>
          </p:nvPr>
        </p:nvSpPr>
        <p:spPr>
          <a:xfrm>
            <a:off x="3795842" y="413899"/>
            <a:ext cx="6675045" cy="420683"/>
          </a:xfrm>
        </p:spPr>
        <p:txBody>
          <a:bodyPr/>
          <a:lstStyle/>
          <a:p>
            <a:pPr lvl="0">
              <a:lnSpc>
                <a:spcPct val="107000"/>
              </a:lnSpc>
              <a:spcAft>
                <a:spcPts val="800"/>
              </a:spcAft>
            </a:pPr>
            <a:r>
              <a:rPr lang="en-IN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Total number of movies nominated for awards between 1998-2018?</a:t>
            </a:r>
            <a:endParaRPr lang="en-IN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9" name="文本占位符 18"/>
          <p:cNvSpPr>
            <a:spLocks noGrp="1"/>
          </p:cNvSpPr>
          <p:nvPr>
            <p:ph type="body" sz="quarter" idx="28"/>
          </p:nvPr>
        </p:nvSpPr>
        <p:spPr>
          <a:xfrm>
            <a:off x="3795842" y="3592948"/>
            <a:ext cx="6979298" cy="420683"/>
          </a:xfrm>
        </p:spPr>
        <p:txBody>
          <a:bodyPr/>
          <a:lstStyle/>
          <a:p>
            <a:pPr marL="0" lvl="0" indent="0">
              <a:buNone/>
            </a:pPr>
            <a:r>
              <a:rPr lang="en-US" altLang="zh-CN" sz="1800" b="1" noProof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Which director’s movie has the highest votes? And for which year?</a:t>
            </a:r>
            <a:endParaRPr lang="en-US" altLang="zh-CN" sz="1800" b="1" noProof="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4000" dirty="0"/>
              <a:t>Disney</a:t>
            </a:r>
            <a:br>
              <a:rPr lang="en-US" sz="4000" dirty="0"/>
            </a:br>
            <a:r>
              <a:rPr lang="en-US" sz="4000" dirty="0"/>
              <a:t>Hotstar</a:t>
            </a:r>
            <a:br>
              <a:rPr lang="en-US" sz="4000" dirty="0"/>
            </a:br>
            <a:r>
              <a:rPr lang="en-US" sz="1800" b="0" dirty="0"/>
              <a:t>Hive</a:t>
            </a:r>
            <a:endParaRPr lang="en-US" sz="1800" b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0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</a:fld>
            <a:endParaRPr lang="en-US" altLang="zh-CN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96055" y="857666"/>
            <a:ext cx="5565925" cy="257133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6054" y="4013631"/>
            <a:ext cx="5565925" cy="243293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占位符 15"/>
          <p:cNvSpPr>
            <a:spLocks noGrp="1"/>
          </p:cNvSpPr>
          <p:nvPr>
            <p:ph type="body" sz="quarter" idx="27"/>
          </p:nvPr>
        </p:nvSpPr>
        <p:spPr>
          <a:xfrm>
            <a:off x="3795842" y="413899"/>
            <a:ext cx="6675045" cy="420683"/>
          </a:xfrm>
        </p:spPr>
        <p:txBody>
          <a:bodyPr/>
          <a:lstStyle/>
          <a:p>
            <a:pPr lvl="0">
              <a:lnSpc>
                <a:spcPct val="107000"/>
              </a:lnSpc>
              <a:spcAft>
                <a:spcPts val="800"/>
              </a:spcAft>
            </a:pPr>
            <a:r>
              <a:rPr lang="en-IN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Total Number of movies released in 1999, director wise</a:t>
            </a:r>
            <a:endParaRPr lang="en-IN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4000" dirty="0"/>
              <a:t>Disney</a:t>
            </a:r>
            <a:br>
              <a:rPr lang="en-US" sz="4000" dirty="0"/>
            </a:br>
            <a:r>
              <a:rPr lang="en-US" sz="4000" dirty="0"/>
              <a:t>Hotstar</a:t>
            </a:r>
            <a:br>
              <a:rPr lang="en-US" sz="4000" dirty="0"/>
            </a:br>
            <a:r>
              <a:rPr lang="en-US" sz="1800" b="0" dirty="0"/>
              <a:t>Hive</a:t>
            </a:r>
            <a:endParaRPr lang="en-US" sz="1800" b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0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</a:fld>
            <a:endParaRPr lang="en-US" altLang="zh-CN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50078" y="834582"/>
            <a:ext cx="6620809" cy="5316313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占位符 15"/>
          <p:cNvSpPr>
            <a:spLocks noGrp="1"/>
          </p:cNvSpPr>
          <p:nvPr>
            <p:ph type="body" sz="quarter" idx="27"/>
          </p:nvPr>
        </p:nvSpPr>
        <p:spPr>
          <a:xfrm>
            <a:off x="4893599" y="661735"/>
            <a:ext cx="6529866" cy="420683"/>
          </a:xfrm>
        </p:spPr>
        <p:txBody>
          <a:bodyPr/>
          <a:lstStyle/>
          <a:p>
            <a:pPr lvl="0">
              <a:lnSpc>
                <a:spcPct val="107000"/>
              </a:lnSpc>
              <a:spcAft>
                <a:spcPts val="800"/>
              </a:spcAft>
            </a:pPr>
            <a:r>
              <a:rPr lang="en-IN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Which Director’s movies has the highest votes and for which year?</a:t>
            </a:r>
            <a:endParaRPr lang="en-IN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9" name="文本占位符 18"/>
          <p:cNvSpPr>
            <a:spLocks noGrp="1"/>
          </p:cNvSpPr>
          <p:nvPr>
            <p:ph type="body" sz="quarter" idx="28"/>
          </p:nvPr>
        </p:nvSpPr>
        <p:spPr>
          <a:xfrm>
            <a:off x="4893599" y="3706662"/>
            <a:ext cx="5162709" cy="420683"/>
          </a:xfrm>
        </p:spPr>
        <p:txBody>
          <a:bodyPr/>
          <a:lstStyle/>
          <a:p>
            <a:pPr marL="0" lvl="0" indent="0">
              <a:buNone/>
            </a:pPr>
            <a:r>
              <a:rPr lang="en-US" altLang="zh-CN" noProof="0" dirty="0"/>
              <a:t>Which year movie got highest awards?</a:t>
            </a:r>
            <a:endParaRPr lang="en-US" altLang="zh-CN" noProof="0" dirty="0"/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4000" dirty="0"/>
              <a:t>Disney +</a:t>
            </a:r>
            <a:br>
              <a:rPr lang="en-US" sz="4000" dirty="0"/>
            </a:br>
            <a:r>
              <a:rPr lang="en-US" sz="4000" dirty="0"/>
              <a:t>Hotstar</a:t>
            </a:r>
            <a:br>
              <a:rPr lang="en-US" sz="4000" dirty="0"/>
            </a:br>
            <a:r>
              <a:rPr lang="en-US" sz="1200" b="0" dirty="0"/>
              <a:t>Spark SQL</a:t>
            </a:r>
            <a:br>
              <a:rPr lang="en-US" sz="4000" dirty="0"/>
            </a:br>
            <a:endParaRPr lang="en-US" sz="4000" dirty="0"/>
          </a:p>
        </p:txBody>
      </p:sp>
      <p:pic>
        <p:nvPicPr>
          <p:cNvPr id="35" name="Picture Placeholder 34"/>
          <p:cNvPicPr>
            <a:picLocks noGrp="1" noChangeAspect="1"/>
          </p:cNvPicPr>
          <p:nvPr>
            <p:ph type="pic" sz="quarter" idx="36"/>
          </p:nvPr>
        </p:nvPicPr>
        <p:blipFill>
          <a:blip r:embed="rId1"/>
          <a:stretch>
            <a:fillRect/>
          </a:stretch>
        </p:blipFill>
        <p:spPr>
          <a:xfrm>
            <a:off x="4982203" y="1090926"/>
            <a:ext cx="5671471" cy="2365166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40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</a:fld>
            <a:endParaRPr lang="en-US" altLang="zh-CN" dirty="0"/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2203" y="4136870"/>
            <a:ext cx="5671471" cy="242299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占位符 15"/>
          <p:cNvSpPr>
            <a:spLocks noGrp="1"/>
          </p:cNvSpPr>
          <p:nvPr>
            <p:ph type="body" sz="quarter" idx="27"/>
          </p:nvPr>
        </p:nvSpPr>
        <p:spPr>
          <a:xfrm>
            <a:off x="4664303" y="661735"/>
            <a:ext cx="6529866" cy="420683"/>
          </a:xfrm>
        </p:spPr>
        <p:txBody>
          <a:bodyPr/>
          <a:lstStyle/>
          <a:p>
            <a:pPr lvl="0">
              <a:lnSpc>
                <a:spcPct val="107000"/>
              </a:lnSpc>
              <a:spcAft>
                <a:spcPts val="800"/>
              </a:spcAft>
            </a:pPr>
            <a:r>
              <a:rPr lang="en-IN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Total no </a:t>
            </a:r>
            <a:r>
              <a:rPr lang="en-IN" b="1" dirty="0">
                <a:solidFill>
                  <a:srgbClr val="A89978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of</a:t>
            </a:r>
            <a:r>
              <a:rPr lang="en-IN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movies nominated for awards between 1998-2018</a:t>
            </a:r>
            <a:endParaRPr lang="en-IN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9" name="文本占位符 18"/>
          <p:cNvSpPr>
            <a:spLocks noGrp="1"/>
          </p:cNvSpPr>
          <p:nvPr>
            <p:ph type="body" sz="quarter" idx="28"/>
          </p:nvPr>
        </p:nvSpPr>
        <p:spPr>
          <a:xfrm>
            <a:off x="4664303" y="3522714"/>
            <a:ext cx="5162709" cy="420683"/>
          </a:xfrm>
        </p:spPr>
        <p:txBody>
          <a:bodyPr/>
          <a:lstStyle/>
          <a:p>
            <a:pPr marL="0" lvl="0" indent="0">
              <a:buNone/>
            </a:pPr>
            <a:r>
              <a:rPr lang="en-US" altLang="zh-CN" b="1" noProof="0" dirty="0"/>
              <a:t>Total no of movies released in 1999, Director wise</a:t>
            </a:r>
            <a:endParaRPr lang="en-US" altLang="zh-CN" b="1" noProof="0" dirty="0"/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4000" dirty="0"/>
              <a:t>Disney +</a:t>
            </a:r>
            <a:br>
              <a:rPr lang="en-US" sz="4000" dirty="0"/>
            </a:br>
            <a:r>
              <a:rPr lang="en-US" sz="4000" dirty="0"/>
              <a:t>Hotstar</a:t>
            </a:r>
            <a:br>
              <a:rPr lang="en-US" sz="4000" dirty="0"/>
            </a:br>
            <a:r>
              <a:rPr lang="en-US" sz="1200" b="0" dirty="0"/>
              <a:t>Spark SQL</a:t>
            </a:r>
            <a:endParaRPr lang="en-US" sz="1200" b="0" dirty="0"/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sz="quarter" idx="36"/>
          </p:nvPr>
        </p:nvPicPr>
        <p:blipFill>
          <a:blip r:embed="rId1"/>
          <a:stretch>
            <a:fillRect/>
          </a:stretch>
        </p:blipFill>
        <p:spPr>
          <a:xfrm>
            <a:off x="4765944" y="1082418"/>
            <a:ext cx="5540106" cy="2277580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40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</a:fld>
            <a:endParaRPr lang="en-US" altLang="zh-CN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5944" y="3924347"/>
            <a:ext cx="5540105" cy="2676478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Amazon Prime Data</a:t>
            </a:r>
            <a:endParaRPr lang="en-IN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76668" y="1751165"/>
            <a:ext cx="10838664" cy="4149305"/>
          </a:xfrm>
        </p:spPr>
      </p:pic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</a:fld>
            <a:endParaRPr lang="en-US" altLang="zh-CN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占位符 15"/>
          <p:cNvSpPr>
            <a:spLocks noGrp="1"/>
          </p:cNvSpPr>
          <p:nvPr>
            <p:ph type="body" sz="quarter" idx="27"/>
          </p:nvPr>
        </p:nvSpPr>
        <p:spPr>
          <a:xfrm>
            <a:off x="4563748" y="557813"/>
            <a:ext cx="6529866" cy="420683"/>
          </a:xfrm>
        </p:spPr>
        <p:txBody>
          <a:bodyPr/>
          <a:lstStyle/>
          <a:p>
            <a:pPr lvl="0">
              <a:lnSpc>
                <a:spcPct val="107000"/>
              </a:lnSpc>
              <a:spcAft>
                <a:spcPts val="800"/>
              </a:spcAft>
            </a:pPr>
            <a:r>
              <a:rPr lang="en-IN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Which age Group is watching Hindi Movies, with movie titles</a:t>
            </a:r>
            <a:endParaRPr lang="en-IN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9" name="文本占位符 18"/>
          <p:cNvSpPr>
            <a:spLocks noGrp="1"/>
          </p:cNvSpPr>
          <p:nvPr>
            <p:ph type="body" sz="quarter" idx="28"/>
          </p:nvPr>
        </p:nvSpPr>
        <p:spPr>
          <a:xfrm>
            <a:off x="4595832" y="4045422"/>
            <a:ext cx="5626470" cy="420683"/>
          </a:xfrm>
        </p:spPr>
        <p:txBody>
          <a:bodyPr/>
          <a:lstStyle/>
          <a:p>
            <a:pPr marL="0" lvl="0" indent="0">
              <a:buNone/>
            </a:pPr>
            <a:r>
              <a:rPr lang="en-US" altLang="zh-CN" noProof="0" dirty="0"/>
              <a:t>Which are the languages, movies highly watched by people of all ages?</a:t>
            </a:r>
            <a:endParaRPr lang="en-US" altLang="zh-CN" noProof="0" dirty="0"/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4000" dirty="0"/>
              <a:t>Amazon</a:t>
            </a:r>
            <a:br>
              <a:rPr lang="en-US" sz="4000" dirty="0"/>
            </a:br>
            <a:r>
              <a:rPr lang="en-US" sz="4000" dirty="0"/>
              <a:t>Prime</a:t>
            </a:r>
            <a:br>
              <a:rPr lang="en-US" sz="4000" dirty="0"/>
            </a:br>
            <a:r>
              <a:rPr lang="en-US" sz="1400" b="0" dirty="0"/>
              <a:t>Data Frames API</a:t>
            </a:r>
            <a:endParaRPr lang="en-US" sz="1400" b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0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</a:fld>
            <a:endParaRPr lang="en-US" altLang="zh-CN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88272" y="969164"/>
            <a:ext cx="5808668" cy="260938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8272" y="4500317"/>
            <a:ext cx="5841808" cy="2145156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占位符 15"/>
          <p:cNvSpPr>
            <a:spLocks noGrp="1"/>
          </p:cNvSpPr>
          <p:nvPr>
            <p:ph type="body" sz="quarter" idx="27"/>
          </p:nvPr>
        </p:nvSpPr>
        <p:spPr>
          <a:xfrm>
            <a:off x="3696001" y="596171"/>
            <a:ext cx="6529866" cy="420683"/>
          </a:xfrm>
        </p:spPr>
        <p:txBody>
          <a:bodyPr/>
          <a:lstStyle/>
          <a:p>
            <a:pPr lvl="0">
              <a:lnSpc>
                <a:spcPct val="107000"/>
              </a:lnSpc>
              <a:spcAft>
                <a:spcPts val="800"/>
              </a:spcAft>
            </a:pPr>
            <a:r>
              <a:rPr lang="en-IN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Review the total number of movie ratings by language wise, and what are the movies that are high maturity rating?</a:t>
            </a:r>
            <a:endParaRPr lang="en-IN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9" name="文本占位符 18"/>
          <p:cNvSpPr>
            <a:spLocks noGrp="1"/>
          </p:cNvSpPr>
          <p:nvPr>
            <p:ph type="body" sz="quarter" idx="28"/>
          </p:nvPr>
        </p:nvSpPr>
        <p:spPr>
          <a:xfrm>
            <a:off x="3696001" y="3706524"/>
            <a:ext cx="7106824" cy="492004"/>
          </a:xfrm>
        </p:spPr>
        <p:txBody>
          <a:bodyPr/>
          <a:lstStyle/>
          <a:p>
            <a:pPr marL="0" lvl="0" indent="0">
              <a:buNone/>
            </a:pPr>
            <a:r>
              <a:rPr lang="en-US" altLang="zh-CN" noProof="0" dirty="0"/>
              <a:t>Review the movie names and languages names in the year of 2019</a:t>
            </a:r>
            <a:endParaRPr lang="en-US" altLang="zh-CN" noProof="0" dirty="0"/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4000" dirty="0"/>
              <a:t>Amazon</a:t>
            </a:r>
            <a:br>
              <a:rPr lang="en-US" sz="4000" dirty="0"/>
            </a:br>
            <a:r>
              <a:rPr lang="en-US" sz="4000" dirty="0"/>
              <a:t>Prime</a:t>
            </a:r>
            <a:br>
              <a:rPr lang="en-US" sz="4000" dirty="0"/>
            </a:br>
            <a:r>
              <a:rPr lang="en-US" sz="1200" b="0" dirty="0"/>
              <a:t>Data Frames API</a:t>
            </a:r>
            <a:endParaRPr lang="en-US" sz="1200" b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0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</a:fld>
            <a:endParaRPr lang="en-US" altLang="zh-C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85765" y="1124083"/>
            <a:ext cx="7171041" cy="228619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5765" y="4271888"/>
            <a:ext cx="7171041" cy="2110923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占位符 15"/>
          <p:cNvSpPr>
            <a:spLocks noGrp="1"/>
          </p:cNvSpPr>
          <p:nvPr>
            <p:ph type="body" sz="quarter" idx="27"/>
          </p:nvPr>
        </p:nvSpPr>
        <p:spPr>
          <a:xfrm>
            <a:off x="3686670" y="707105"/>
            <a:ext cx="6529866" cy="420683"/>
          </a:xfrm>
        </p:spPr>
        <p:txBody>
          <a:bodyPr/>
          <a:lstStyle/>
          <a:p>
            <a:pPr lvl="0">
              <a:lnSpc>
                <a:spcPct val="107000"/>
              </a:lnSpc>
              <a:spcAft>
                <a:spcPts val="800"/>
              </a:spcAft>
            </a:pPr>
            <a:r>
              <a:rPr lang="en-IN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Which movie has the highest running duration and in which year?</a:t>
            </a:r>
            <a:endParaRPr lang="en-IN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4000" dirty="0"/>
              <a:t>Amazon</a:t>
            </a:r>
            <a:br>
              <a:rPr lang="en-US" sz="4000" dirty="0"/>
            </a:br>
            <a:r>
              <a:rPr lang="en-US" sz="4000" dirty="0"/>
              <a:t>Prime</a:t>
            </a:r>
            <a:br>
              <a:rPr lang="en-US" sz="4000" dirty="0"/>
            </a:br>
            <a:r>
              <a:rPr lang="en-US" sz="1200" b="0" dirty="0"/>
              <a:t>Data Frames API</a:t>
            </a:r>
            <a:endParaRPr lang="en-US" sz="1200" b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0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</a:fld>
            <a:endParaRPr lang="en-US" altLang="zh-CN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75542" y="1375649"/>
            <a:ext cx="7476028" cy="4842271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/>
          <p:cNvSpPr>
            <a:spLocks noGrp="1"/>
          </p:cNvSpPr>
          <p:nvPr>
            <p:ph type="title"/>
          </p:nvPr>
        </p:nvSpPr>
        <p:spPr>
          <a:xfrm>
            <a:off x="-557104" y="2296859"/>
            <a:ext cx="4253399" cy="1740114"/>
          </a:xfrm>
        </p:spPr>
        <p:txBody>
          <a:bodyPr/>
          <a:lstStyle/>
          <a:p>
            <a:r>
              <a:rPr lang="en-US" altLang="zh-CN" dirty="0"/>
              <a:t>Agenda</a:t>
            </a:r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effectLst/>
              </a:rPr>
              <a:t>Architecture</a:t>
            </a:r>
            <a:endParaRPr lang="en-US" dirty="0">
              <a:solidFill>
                <a:schemeClr val="bg1"/>
              </a:solidFill>
              <a:effectLst/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effectLst/>
              </a:rPr>
              <a:t>Data Overview</a:t>
            </a:r>
            <a:endParaRPr lang="en-US" dirty="0">
              <a:solidFill>
                <a:schemeClr val="bg1"/>
              </a:solidFill>
              <a:effectLst/>
            </a:endParaRP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effectLst/>
              </a:rPr>
              <a:t>Analysis</a:t>
            </a:r>
            <a:endParaRPr lang="en-US" dirty="0">
              <a:solidFill>
                <a:schemeClr val="bg1"/>
              </a:solidFill>
              <a:effectLst/>
            </a:endParaRP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effectLst/>
              </a:rPr>
              <a:t>Visualizations</a:t>
            </a:r>
            <a:endParaRPr lang="en-US" dirty="0">
              <a:solidFill>
                <a:schemeClr val="bg1"/>
              </a:solidFill>
              <a:effectLst/>
            </a:endParaRPr>
          </a:p>
        </p:txBody>
      </p:sp>
      <p:sp>
        <p:nvSpPr>
          <p:cNvPr id="24" name="Text Placeholder 23"/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effectLst/>
              </a:rPr>
              <a:t>Summary</a:t>
            </a:r>
            <a:endParaRPr lang="en-US" dirty="0">
              <a:solidFill>
                <a:schemeClr val="bg1"/>
              </a:solidFill>
              <a:effectLst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</a:fld>
            <a:endParaRPr lang="en-US" altLang="zh-CN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Netflix Data</a:t>
            </a:r>
            <a:endParaRPr lang="en-IN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</a:fld>
            <a:endParaRPr lang="en-US" altLang="zh-CN" dirty="0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53355" y="1899250"/>
            <a:ext cx="11074642" cy="3984025"/>
          </a:xfr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占位符 15"/>
          <p:cNvSpPr>
            <a:spLocks noGrp="1"/>
          </p:cNvSpPr>
          <p:nvPr>
            <p:ph type="body" sz="quarter" idx="27"/>
          </p:nvPr>
        </p:nvSpPr>
        <p:spPr>
          <a:xfrm>
            <a:off x="4445228" y="642685"/>
            <a:ext cx="6529866" cy="420683"/>
          </a:xfrm>
        </p:spPr>
        <p:txBody>
          <a:bodyPr/>
          <a:lstStyle/>
          <a:p>
            <a:pPr lvl="0">
              <a:lnSpc>
                <a:spcPct val="107000"/>
              </a:lnSpc>
              <a:spcAft>
                <a:spcPts val="800"/>
              </a:spcAft>
            </a:pPr>
            <a:r>
              <a:rPr lang="en-US" sz="1800" b="0" i="0" u="none" strike="noStrike" dirty="0">
                <a:solidFill>
                  <a:srgbClr val="AD9D7B"/>
                </a:solidFill>
                <a:effectLst/>
                <a:latin typeface="Calibri" panose="020F0502020204030204" pitchFamily="34" charset="0"/>
              </a:rPr>
              <a:t>What type of movies has highest duration (more than 1 Hr.)? total number of movies of that type</a:t>
            </a:r>
            <a:r>
              <a:rPr lang="en-US" dirty="0">
                <a:solidFill>
                  <a:srgbClr val="AD9D7B"/>
                </a:solidFill>
              </a:rPr>
              <a:t> </a:t>
            </a:r>
            <a:endParaRPr lang="en-IN" dirty="0">
              <a:solidFill>
                <a:srgbClr val="AD9D7B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9" name="文本占位符 18"/>
          <p:cNvSpPr>
            <a:spLocks noGrp="1"/>
          </p:cNvSpPr>
          <p:nvPr>
            <p:ph type="body" sz="quarter" idx="28"/>
          </p:nvPr>
        </p:nvSpPr>
        <p:spPr>
          <a:xfrm>
            <a:off x="4378553" y="3668562"/>
            <a:ext cx="5162709" cy="420683"/>
          </a:xfrm>
        </p:spPr>
        <p:txBody>
          <a:bodyPr/>
          <a:lstStyle/>
          <a:p>
            <a:pPr marL="0" lvl="0" indent="0">
              <a:buNone/>
            </a:pPr>
            <a:r>
              <a:rPr lang="en-US" sz="1800" b="0" i="0" u="none" strike="noStrike" dirty="0">
                <a:solidFill>
                  <a:srgbClr val="AD9D7B"/>
                </a:solidFill>
                <a:effectLst/>
                <a:latin typeface="Calibri" panose="020F0502020204030204" pitchFamily="34" charset="0"/>
              </a:rPr>
              <a:t>In which country highest movies were released?</a:t>
            </a:r>
            <a:r>
              <a:rPr lang="en-US" dirty="0">
                <a:solidFill>
                  <a:srgbClr val="AD9D7B"/>
                </a:solidFill>
              </a:rPr>
              <a:t> </a:t>
            </a:r>
            <a:endParaRPr lang="en-US" altLang="zh-CN" noProof="0" dirty="0">
              <a:solidFill>
                <a:srgbClr val="AD9D7B"/>
              </a:solidFill>
            </a:endParaRPr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4000" dirty="0"/>
              <a:t>Netflix</a:t>
            </a:r>
            <a:br>
              <a:rPr lang="en-US" sz="4000" dirty="0"/>
            </a:br>
            <a:r>
              <a:rPr lang="en-US" sz="1200" b="0" dirty="0"/>
              <a:t>Data Frames API</a:t>
            </a:r>
            <a:endParaRPr lang="en-US" sz="1200" b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0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</a:fld>
            <a:endParaRPr lang="en-US" altLang="zh-CN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45228" y="1051588"/>
            <a:ext cx="5151029" cy="248787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5229" y="4101790"/>
            <a:ext cx="5181618" cy="2487874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占位符 15"/>
          <p:cNvSpPr>
            <a:spLocks noGrp="1"/>
          </p:cNvSpPr>
          <p:nvPr>
            <p:ph type="body" sz="quarter" idx="27"/>
          </p:nvPr>
        </p:nvSpPr>
        <p:spPr>
          <a:xfrm>
            <a:off x="4561054" y="661735"/>
            <a:ext cx="7025032" cy="420683"/>
          </a:xfrm>
        </p:spPr>
        <p:txBody>
          <a:bodyPr/>
          <a:lstStyle/>
          <a:p>
            <a:pPr lvl="0">
              <a:lnSpc>
                <a:spcPct val="107000"/>
              </a:lnSpc>
              <a:spcAft>
                <a:spcPts val="800"/>
              </a:spcAft>
            </a:pPr>
            <a:r>
              <a:rPr lang="en-US" sz="1800" b="0" i="0" u="none" strike="noStrike" dirty="0">
                <a:solidFill>
                  <a:srgbClr val="AD9D7B"/>
                </a:solidFill>
                <a:effectLst/>
                <a:latin typeface="Calibri" panose="020F0502020204030204" pitchFamily="34" charset="0"/>
              </a:rPr>
              <a:t>Which country has highest comedy movie category? And the total number of comedy movies, by show id.</a:t>
            </a:r>
            <a:r>
              <a:rPr lang="en-US" dirty="0">
                <a:solidFill>
                  <a:srgbClr val="AD9D7B"/>
                </a:solidFill>
              </a:rPr>
              <a:t> </a:t>
            </a:r>
            <a:endParaRPr lang="en-IN" dirty="0">
              <a:solidFill>
                <a:srgbClr val="AD9D7B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9" name="文本占位符 18"/>
          <p:cNvSpPr>
            <a:spLocks noGrp="1"/>
          </p:cNvSpPr>
          <p:nvPr>
            <p:ph type="body" sz="quarter" idx="28"/>
          </p:nvPr>
        </p:nvSpPr>
        <p:spPr>
          <a:xfrm>
            <a:off x="4573038" y="3891437"/>
            <a:ext cx="7257012" cy="420683"/>
          </a:xfrm>
        </p:spPr>
        <p:txBody>
          <a:bodyPr/>
          <a:lstStyle/>
          <a:p>
            <a:pPr marL="0" lvl="0" indent="0">
              <a:buNone/>
            </a:pPr>
            <a:r>
              <a:rPr lang="en-US" sz="1800" b="0" i="0" u="none" strike="noStrike" dirty="0">
                <a:solidFill>
                  <a:srgbClr val="AD9D7B"/>
                </a:solidFill>
                <a:effectLst/>
                <a:latin typeface="Calibri" panose="020F0502020204030204" pitchFamily="34" charset="0"/>
              </a:rPr>
              <a:t>Which country has the highest tv shows, by show.</a:t>
            </a:r>
            <a:r>
              <a:rPr lang="en-US" dirty="0">
                <a:solidFill>
                  <a:srgbClr val="AD9D7B"/>
                </a:solidFill>
              </a:rPr>
              <a:t> </a:t>
            </a:r>
            <a:endParaRPr lang="en-US" altLang="zh-CN" noProof="0" dirty="0">
              <a:solidFill>
                <a:srgbClr val="AD9D7B"/>
              </a:solidFill>
            </a:endParaRPr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4000" dirty="0"/>
              <a:t>Netflix</a:t>
            </a:r>
            <a:br>
              <a:rPr lang="en-US" sz="4000" dirty="0"/>
            </a:br>
            <a:r>
              <a:rPr lang="en-US" sz="1200" b="0" dirty="0"/>
              <a:t>Data Frames API</a:t>
            </a:r>
            <a:endParaRPr lang="en-US" sz="1200" b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0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</a:fld>
            <a:endParaRPr lang="en-US" altLang="zh-C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64303" y="1082418"/>
            <a:ext cx="5159187" cy="264185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4303" y="4312120"/>
            <a:ext cx="5237890" cy="2316759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Pipeline</a:t>
            </a:r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</a:fld>
            <a:endParaRPr lang="en-US" altLang="zh-CN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059657" y="1860225"/>
            <a:ext cx="10072686" cy="3857461"/>
          </a:xfr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Data Factory</a:t>
            </a:r>
            <a:endParaRPr lang="en-IN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14400" y="1794978"/>
            <a:ext cx="10353675" cy="3933206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</a:fld>
            <a:endParaRPr lang="en-US" altLang="zh-CN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24"/>
          <p:cNvSpPr>
            <a:spLocks noGrp="1"/>
          </p:cNvSpPr>
          <p:nvPr>
            <p:ph type="body" sz="quarter" idx="27"/>
          </p:nvPr>
        </p:nvSpPr>
        <p:spPr>
          <a:xfrm>
            <a:off x="4550705" y="2133915"/>
            <a:ext cx="3072405" cy="662474"/>
          </a:xfrm>
        </p:spPr>
        <p:txBody>
          <a:bodyPr/>
          <a:lstStyle/>
          <a:p>
            <a:r>
              <a:rPr lang="en-IN" sz="2400" dirty="0"/>
              <a:t>Data Pre-Processing</a:t>
            </a:r>
            <a:endParaRPr lang="en-IN" sz="2400" dirty="0"/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28"/>
          </p:nvPr>
        </p:nvSpPr>
        <p:spPr>
          <a:xfrm>
            <a:off x="4550705" y="2873829"/>
            <a:ext cx="3440770" cy="2388636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N" sz="1600" dirty="0"/>
              <a:t>Formatting the Nominations &amp; awards of movies in Disney Dataset</a:t>
            </a:r>
            <a:endParaRPr lang="en-IN" sz="160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N" sz="1600" dirty="0"/>
              <a:t>Retrieving year from the date column</a:t>
            </a:r>
            <a:endParaRPr lang="en-IN" sz="160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N" sz="1600" dirty="0"/>
              <a:t>Exploding the genre column from the Netflix Dataset</a:t>
            </a:r>
            <a:endParaRPr lang="en-IN" sz="1600" dirty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IN" dirty="0"/>
          </a:p>
        </p:txBody>
      </p:sp>
      <p:pic>
        <p:nvPicPr>
          <p:cNvPr id="37" name="Picture Placeholder 36" descr="Two hikers helping one another up a rock"/>
          <p:cNvPicPr>
            <a:picLocks noGrp="1" noChangeAspect="1"/>
          </p:cNvPicPr>
          <p:nvPr>
            <p:ph type="pic" sz="quarter" idx="51"/>
          </p:nvPr>
        </p:nvPicPr>
        <p:blipFill>
          <a:blip r:embed="rId1"/>
          <a:srcRect l="20628" r="20628"/>
          <a:stretch>
            <a:fillRect/>
          </a:stretch>
        </p:blipFill>
        <p:spPr/>
      </p:pic>
      <p:sp>
        <p:nvSpPr>
          <p:cNvPr id="24" name="Title 23"/>
          <p:cNvSpPr>
            <a:spLocks noGrp="1"/>
          </p:cNvSpPr>
          <p:nvPr>
            <p:ph type="title"/>
          </p:nvPr>
        </p:nvSpPr>
        <p:spPr>
          <a:xfrm>
            <a:off x="4511791" y="571204"/>
            <a:ext cx="6599429" cy="1325563"/>
          </a:xfrm>
        </p:spPr>
        <p:txBody>
          <a:bodyPr/>
          <a:lstStyle/>
          <a:p>
            <a:r>
              <a:rPr lang="en-IN" dirty="0"/>
              <a:t>Challenges</a:t>
            </a:r>
            <a:endParaRPr lang="en-IN" dirty="0"/>
          </a:p>
        </p:txBody>
      </p:sp>
      <p:sp>
        <p:nvSpPr>
          <p:cNvPr id="28" name="Text Placeholder 27"/>
          <p:cNvSpPr>
            <a:spLocks noGrp="1"/>
          </p:cNvSpPr>
          <p:nvPr>
            <p:ph type="body" sz="quarter" idx="52"/>
          </p:nvPr>
        </p:nvSpPr>
        <p:spPr>
          <a:xfrm>
            <a:off x="8229050" y="2133915"/>
            <a:ext cx="2806731" cy="662474"/>
          </a:xfrm>
        </p:spPr>
        <p:txBody>
          <a:bodyPr/>
          <a:lstStyle/>
          <a:p>
            <a:r>
              <a:rPr lang="en-IN" sz="2400" dirty="0"/>
              <a:t>Optimization</a:t>
            </a:r>
            <a:endParaRPr lang="en-IN" sz="2400" dirty="0"/>
          </a:p>
        </p:txBody>
      </p:sp>
      <p:sp>
        <p:nvSpPr>
          <p:cNvPr id="29" name="Text Placeholder 28"/>
          <p:cNvSpPr>
            <a:spLocks noGrp="1"/>
          </p:cNvSpPr>
          <p:nvPr>
            <p:ph type="body" sz="quarter" idx="53"/>
          </p:nvPr>
        </p:nvSpPr>
        <p:spPr>
          <a:xfrm>
            <a:off x="8229049" y="2909825"/>
            <a:ext cx="2806731" cy="2303574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N" sz="1600" dirty="0"/>
              <a:t>Partition &amp; Bucketing in Apache Hive</a:t>
            </a:r>
            <a:endParaRPr lang="en-IN" sz="160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N" sz="1600" dirty="0"/>
              <a:t>Cache &amp; Persisting in Apache Spark</a:t>
            </a:r>
            <a:endParaRPr lang="en-IN" sz="160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N" sz="1600" dirty="0"/>
              <a:t>Only one Pipeline for all 3 Datasets in Azure Data Factory</a:t>
            </a:r>
            <a:endParaRPr lang="en-IN" sz="1600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55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</a:fld>
            <a:endParaRPr lang="en-US" altLang="zh-CN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Placeholder 37" descr="People working in office"/>
          <p:cNvPicPr>
            <a:picLocks noGrp="1" noChangeAspect="1"/>
          </p:cNvPicPr>
          <p:nvPr>
            <p:ph type="pic" sz="quarter" idx="48"/>
          </p:nvPr>
        </p:nvPicPr>
        <p:blipFill>
          <a:blip r:embed="rId1" cstate="print"/>
          <a:srcRect l="12" r="12"/>
          <a:stretch>
            <a:fillRect/>
          </a:stretch>
        </p:blipFill>
        <p:spPr/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771026" y="2706845"/>
            <a:ext cx="5227685" cy="1058166"/>
          </a:xfrm>
        </p:spPr>
        <p:txBody>
          <a:bodyPr/>
          <a:lstStyle/>
          <a:p>
            <a:pPr algn="l"/>
            <a:r>
              <a:rPr lang="en-US" altLang="zh-CN" dirty="0"/>
              <a:t>Summary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0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</a:fld>
            <a:endParaRPr lang="en-US" altLang="zh-CN" dirty="0"/>
          </a:p>
        </p:txBody>
      </p:sp>
      <p:pic>
        <p:nvPicPr>
          <p:cNvPr id="39" name="图片占位符 31"/>
          <p:cNvPicPr>
            <a:picLocks noChangeAspect="1"/>
          </p:cNvPicPr>
          <p:nvPr/>
        </p:nvPicPr>
        <p:blipFill>
          <a:blip r:embed="rId2" cstate="print"/>
          <a:srcRect t="2555" b="2555"/>
          <a:stretch>
            <a:fillRect/>
          </a:stretch>
        </p:blipFill>
        <p:spPr>
          <a:xfrm>
            <a:off x="6504265" y="3029080"/>
            <a:ext cx="1570617" cy="17968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-1" fmla="*/ 0 w 4816475"/>
              <a:gd name="connsiteY0-2" fmla="*/ 2407443 h 4814886"/>
              <a:gd name="connsiteX1-3" fmla="*/ 2199402 w 4816475"/>
              <a:gd name="connsiteY1-4" fmla="*/ 243840 h 4814886"/>
              <a:gd name="connsiteX2-5" fmla="*/ 3612753 w 4816475"/>
              <a:gd name="connsiteY2-6" fmla="*/ 0 h 4814886"/>
              <a:gd name="connsiteX3-7" fmla="*/ 4816475 w 4816475"/>
              <a:gd name="connsiteY3-8" fmla="*/ 2407443 h 4814886"/>
              <a:gd name="connsiteX4-9" fmla="*/ 3612753 w 4816475"/>
              <a:gd name="connsiteY4-10" fmla="*/ 4814886 h 4814886"/>
              <a:gd name="connsiteX5-11" fmla="*/ 1203722 w 4816475"/>
              <a:gd name="connsiteY5-12" fmla="*/ 4814886 h 4814886"/>
              <a:gd name="connsiteX6-13" fmla="*/ 0 w 4816475"/>
              <a:gd name="connsiteY6-14" fmla="*/ 2407443 h 4814886"/>
              <a:gd name="connsiteX0-15" fmla="*/ 0 w 4816475"/>
              <a:gd name="connsiteY0-16" fmla="*/ 2163603 h 4571046"/>
              <a:gd name="connsiteX1-17" fmla="*/ 2199402 w 4816475"/>
              <a:gd name="connsiteY1-18" fmla="*/ 0 h 4571046"/>
              <a:gd name="connsiteX2-19" fmla="*/ 4608433 w 4816475"/>
              <a:gd name="connsiteY2-20" fmla="*/ 721360 h 4571046"/>
              <a:gd name="connsiteX3-21" fmla="*/ 4816475 w 4816475"/>
              <a:gd name="connsiteY3-22" fmla="*/ 2163603 h 4571046"/>
              <a:gd name="connsiteX4-23" fmla="*/ 3612753 w 4816475"/>
              <a:gd name="connsiteY4-24" fmla="*/ 4571046 h 4571046"/>
              <a:gd name="connsiteX5-25" fmla="*/ 1203722 w 4816475"/>
              <a:gd name="connsiteY5-26" fmla="*/ 4571046 h 4571046"/>
              <a:gd name="connsiteX6-27" fmla="*/ 0 w 4816475"/>
              <a:gd name="connsiteY6-28" fmla="*/ 2163603 h 4571046"/>
              <a:gd name="connsiteX0-29" fmla="*/ 0 w 4958715"/>
              <a:gd name="connsiteY0-30" fmla="*/ 2163603 h 4571046"/>
              <a:gd name="connsiteX1-31" fmla="*/ 2199402 w 4958715"/>
              <a:gd name="connsiteY1-32" fmla="*/ 0 h 4571046"/>
              <a:gd name="connsiteX2-33" fmla="*/ 4608433 w 4958715"/>
              <a:gd name="connsiteY2-34" fmla="*/ 721360 h 4571046"/>
              <a:gd name="connsiteX3-35" fmla="*/ 4958715 w 4958715"/>
              <a:gd name="connsiteY3-36" fmla="*/ 2803683 h 4571046"/>
              <a:gd name="connsiteX4-37" fmla="*/ 3612753 w 4958715"/>
              <a:gd name="connsiteY4-38" fmla="*/ 4571046 h 4571046"/>
              <a:gd name="connsiteX5-39" fmla="*/ 1203722 w 4958715"/>
              <a:gd name="connsiteY5-40" fmla="*/ 4571046 h 4571046"/>
              <a:gd name="connsiteX6-41" fmla="*/ 0 w 4958715"/>
              <a:gd name="connsiteY6-42" fmla="*/ 2163603 h 4571046"/>
              <a:gd name="connsiteX0-43" fmla="*/ 0 w 4916043"/>
              <a:gd name="connsiteY0-44" fmla="*/ 1273587 h 4571046"/>
              <a:gd name="connsiteX1-45" fmla="*/ 2156730 w 4916043"/>
              <a:gd name="connsiteY1-46" fmla="*/ 0 h 4571046"/>
              <a:gd name="connsiteX2-47" fmla="*/ 4565761 w 4916043"/>
              <a:gd name="connsiteY2-48" fmla="*/ 721360 h 4571046"/>
              <a:gd name="connsiteX3-49" fmla="*/ 4916043 w 4916043"/>
              <a:gd name="connsiteY3-50" fmla="*/ 2803683 h 4571046"/>
              <a:gd name="connsiteX4-51" fmla="*/ 3570081 w 4916043"/>
              <a:gd name="connsiteY4-52" fmla="*/ 4571046 h 4571046"/>
              <a:gd name="connsiteX5-53" fmla="*/ 1161050 w 4916043"/>
              <a:gd name="connsiteY5-54" fmla="*/ 4571046 h 4571046"/>
              <a:gd name="connsiteX6-55" fmla="*/ 0 w 4916043"/>
              <a:gd name="connsiteY6-56" fmla="*/ 1273587 h 4571046"/>
              <a:gd name="connsiteX0-57" fmla="*/ 0 w 4916043"/>
              <a:gd name="connsiteY0-58" fmla="*/ 1273587 h 4571046"/>
              <a:gd name="connsiteX1-59" fmla="*/ 2156730 w 4916043"/>
              <a:gd name="connsiteY1-60" fmla="*/ 0 h 4571046"/>
              <a:gd name="connsiteX2-61" fmla="*/ 4565761 w 4916043"/>
              <a:gd name="connsiteY2-62" fmla="*/ 721360 h 4571046"/>
              <a:gd name="connsiteX3-63" fmla="*/ 4916043 w 4916043"/>
              <a:gd name="connsiteY3-64" fmla="*/ 2803683 h 4571046"/>
              <a:gd name="connsiteX4-65" fmla="*/ 3570081 w 4916043"/>
              <a:gd name="connsiteY4-66" fmla="*/ 4571046 h 4571046"/>
              <a:gd name="connsiteX5-67" fmla="*/ 21098 w 4916043"/>
              <a:gd name="connsiteY5-68" fmla="*/ 3815142 h 4571046"/>
              <a:gd name="connsiteX6-69" fmla="*/ 0 w 4916043"/>
              <a:gd name="connsiteY6-70" fmla="*/ 1273587 h 4571046"/>
              <a:gd name="connsiteX0-71" fmla="*/ 0 w 4916043"/>
              <a:gd name="connsiteY0-72" fmla="*/ 1273587 h 5066346"/>
              <a:gd name="connsiteX1-73" fmla="*/ 2156730 w 4916043"/>
              <a:gd name="connsiteY1-74" fmla="*/ 0 h 5066346"/>
              <a:gd name="connsiteX2-75" fmla="*/ 4565761 w 4916043"/>
              <a:gd name="connsiteY2-76" fmla="*/ 721360 h 5066346"/>
              <a:gd name="connsiteX3-77" fmla="*/ 4916043 w 4916043"/>
              <a:gd name="connsiteY3-78" fmla="*/ 2803683 h 5066346"/>
              <a:gd name="connsiteX4-79" fmla="*/ 2236581 w 4916043"/>
              <a:gd name="connsiteY4-80" fmla="*/ 5066346 h 5066346"/>
              <a:gd name="connsiteX5-81" fmla="*/ 21098 w 4916043"/>
              <a:gd name="connsiteY5-82" fmla="*/ 3815142 h 5066346"/>
              <a:gd name="connsiteX6-83" fmla="*/ 0 w 4916043"/>
              <a:gd name="connsiteY6-84" fmla="*/ 1273587 h 5066346"/>
              <a:gd name="connsiteX0-85" fmla="*/ 0 w 4565761"/>
              <a:gd name="connsiteY0-86" fmla="*/ 1273587 h 5066346"/>
              <a:gd name="connsiteX1-87" fmla="*/ 2156730 w 4565761"/>
              <a:gd name="connsiteY1-88" fmla="*/ 0 h 5066346"/>
              <a:gd name="connsiteX2-89" fmla="*/ 4565761 w 4565761"/>
              <a:gd name="connsiteY2-90" fmla="*/ 721360 h 5066346"/>
              <a:gd name="connsiteX3-91" fmla="*/ 4405503 w 4565761"/>
              <a:gd name="connsiteY3-92" fmla="*/ 3801903 h 5066346"/>
              <a:gd name="connsiteX4-93" fmla="*/ 2236581 w 4565761"/>
              <a:gd name="connsiteY4-94" fmla="*/ 5066346 h 5066346"/>
              <a:gd name="connsiteX5-95" fmla="*/ 21098 w 4565761"/>
              <a:gd name="connsiteY5-96" fmla="*/ 3815142 h 5066346"/>
              <a:gd name="connsiteX6-97" fmla="*/ 0 w 4565761"/>
              <a:gd name="connsiteY6-98" fmla="*/ 1273587 h 5066346"/>
              <a:gd name="connsiteX0-99" fmla="*/ 0 w 4405503"/>
              <a:gd name="connsiteY0-100" fmla="*/ 1273587 h 5066346"/>
              <a:gd name="connsiteX1-101" fmla="*/ 2156730 w 4405503"/>
              <a:gd name="connsiteY1-102" fmla="*/ 0 h 5066346"/>
              <a:gd name="connsiteX2-103" fmla="*/ 4398121 w 4405503"/>
              <a:gd name="connsiteY2-104" fmla="*/ 1277620 h 5066346"/>
              <a:gd name="connsiteX3-105" fmla="*/ 4405503 w 4405503"/>
              <a:gd name="connsiteY3-106" fmla="*/ 3801903 h 5066346"/>
              <a:gd name="connsiteX4-107" fmla="*/ 2236581 w 4405503"/>
              <a:gd name="connsiteY4-108" fmla="*/ 5066346 h 5066346"/>
              <a:gd name="connsiteX5-109" fmla="*/ 21098 w 4405503"/>
              <a:gd name="connsiteY5-110" fmla="*/ 3815142 h 5066346"/>
              <a:gd name="connsiteX6-111" fmla="*/ 0 w 4405503"/>
              <a:gd name="connsiteY6-112" fmla="*/ 1273587 h 506634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占位符 15" descr="People in an office discussing work over a laptop&#10;"/>
          <p:cNvPicPr>
            <a:picLocks noGrp="1" noChangeAspect="1"/>
          </p:cNvPicPr>
          <p:nvPr>
            <p:ph type="pic" sz="quarter" idx="48"/>
          </p:nvPr>
        </p:nvPicPr>
        <p:blipFill rotWithShape="1">
          <a:blip r:embed="rId1" cstate="print"/>
          <a:srcRect l="34" r="34"/>
          <a:stretch>
            <a:fillRect/>
          </a:stretch>
        </p:blipFill>
        <p:spPr/>
      </p:pic>
      <p:pic>
        <p:nvPicPr>
          <p:cNvPr id="14" name="图片占位符 13" descr="People working in office"/>
          <p:cNvPicPr>
            <a:picLocks noGrp="1" noChangeAspect="1"/>
          </p:cNvPicPr>
          <p:nvPr>
            <p:ph type="pic" sz="quarter" idx="49"/>
          </p:nvPr>
        </p:nvPicPr>
        <p:blipFill rotWithShape="1">
          <a:blip r:embed="rId2" cstate="print"/>
          <a:srcRect l="34" r="34"/>
          <a:stretch>
            <a:fillRect/>
          </a:stretch>
        </p:blipFill>
        <p:spPr/>
      </p:pic>
      <p:pic>
        <p:nvPicPr>
          <p:cNvPr id="28" name="Picture Placeholder 27" descr="Businesswoman reviewing sticky notes on a wall"/>
          <p:cNvPicPr>
            <a:picLocks noGrp="1" noChangeAspect="1"/>
          </p:cNvPicPr>
          <p:nvPr>
            <p:ph type="pic" sz="quarter" idx="50"/>
          </p:nvPr>
        </p:nvPicPr>
        <p:blipFill>
          <a:blip r:embed="rId3" cstate="print"/>
          <a:srcRect l="88" r="88"/>
          <a:stretch>
            <a:fillRect/>
          </a:stretch>
        </p:blipFill>
        <p:spPr/>
      </p:pic>
      <p:pic>
        <p:nvPicPr>
          <p:cNvPr id="18" name="图片占位符 17" descr="Layout of website design sketches on white paper"/>
          <p:cNvPicPr>
            <a:picLocks noGrp="1" noChangeAspect="1"/>
          </p:cNvPicPr>
          <p:nvPr>
            <p:ph type="pic" sz="quarter" idx="51"/>
          </p:nvPr>
        </p:nvPicPr>
        <p:blipFill rotWithShape="1">
          <a:blip r:embed="rId4" cstate="print"/>
          <a:srcRect l="34" r="34"/>
          <a:stretch>
            <a:fillRect/>
          </a:stretch>
        </p:blipFill>
        <p:spPr/>
      </p:pic>
      <p:sp>
        <p:nvSpPr>
          <p:cNvPr id="25" name="Text Placeholder 24"/>
          <p:cNvSpPr>
            <a:spLocks noGrp="1"/>
          </p:cNvSpPr>
          <p:nvPr>
            <p:ph type="body" sz="quarter" idx="27"/>
          </p:nvPr>
        </p:nvSpPr>
        <p:spPr>
          <a:xfrm>
            <a:off x="7106776" y="2969945"/>
            <a:ext cx="3034145" cy="1879791"/>
          </a:xfrm>
        </p:spPr>
        <p:txBody>
          <a:bodyPr/>
          <a:lstStyle/>
          <a:p>
            <a:pPr algn="ctr"/>
            <a:r>
              <a:rPr lang="en-US" sz="2000" dirty="0"/>
              <a:t>GROUP 2</a:t>
            </a:r>
            <a:endParaRPr lang="en-US" sz="2000" dirty="0"/>
          </a:p>
          <a:p>
            <a:endParaRPr lang="en-US" dirty="0"/>
          </a:p>
        </p:txBody>
      </p:sp>
      <p:sp>
        <p:nvSpPr>
          <p:cNvPr id="24" name="Title 2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27003"/>
            <a:ext cx="10515600" cy="1325563"/>
          </a:xfrm>
        </p:spPr>
        <p:txBody>
          <a:bodyPr/>
          <a:lstStyle/>
          <a:p>
            <a:r>
              <a:rPr lang="en-IN" dirty="0"/>
              <a:t>Architecture</a:t>
            </a:r>
            <a:endParaRPr lang="en-IN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</p:nvPr>
        </p:nvGraphicFramePr>
        <p:xfrm>
          <a:off x="914400" y="1731963"/>
          <a:ext cx="10353675" cy="40592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8646" y="3999840"/>
            <a:ext cx="1386766" cy="104007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124" y="5079947"/>
            <a:ext cx="2137531" cy="65652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882" y="2594870"/>
            <a:ext cx="1828747" cy="1287658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2788" y="3216790"/>
            <a:ext cx="3080002" cy="896377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8987" y="4597148"/>
            <a:ext cx="2103172" cy="1104165"/>
          </a:xfrm>
          <a:prstGeom prst="rect">
            <a:avLst/>
          </a:prstGeom>
        </p:spPr>
      </p:pic>
      <p:pic>
        <p:nvPicPr>
          <p:cNvPr id="27" name="Graphic 26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604593" y="3493086"/>
            <a:ext cx="1198324" cy="1078492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6012" y="3897759"/>
            <a:ext cx="1420391" cy="1420391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9843" y="4607955"/>
            <a:ext cx="2103172" cy="89637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 Placeholder 43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IN" sz="2000" dirty="0"/>
              <a:t>Amazon Prime Video</a:t>
            </a:r>
            <a:endParaRPr lang="en-IN" sz="2000" dirty="0"/>
          </a:p>
        </p:txBody>
      </p:sp>
      <p:sp>
        <p:nvSpPr>
          <p:cNvPr id="45" name="Text Placeholder 44"/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sz="1600" dirty="0">
                <a:effectLst/>
              </a:rPr>
              <a:t>Movie Name</a:t>
            </a:r>
            <a:endParaRPr lang="en-US" sz="1600" dirty="0">
              <a:effectLst/>
            </a:endParaRPr>
          </a:p>
          <a:p>
            <a:r>
              <a:rPr lang="en-US" sz="1600" dirty="0">
                <a:effectLst/>
              </a:rPr>
              <a:t>Language</a:t>
            </a:r>
            <a:endParaRPr lang="en-US" sz="1600" dirty="0">
              <a:effectLst/>
            </a:endParaRPr>
          </a:p>
          <a:p>
            <a:r>
              <a:rPr lang="en-US" sz="1600" dirty="0">
                <a:effectLst/>
              </a:rPr>
              <a:t>Imdb rating,</a:t>
            </a:r>
            <a:endParaRPr lang="en-US" sz="1600" dirty="0">
              <a:effectLst/>
            </a:endParaRPr>
          </a:p>
          <a:p>
            <a:r>
              <a:rPr lang="en-US" sz="1600" dirty="0">
                <a:effectLst/>
              </a:rPr>
              <a:t>Maturity rating,</a:t>
            </a:r>
            <a:endParaRPr lang="en-IN" sz="1600" dirty="0">
              <a:effectLst/>
            </a:endParaRPr>
          </a:p>
        </p:txBody>
      </p:sp>
      <p:sp>
        <p:nvSpPr>
          <p:cNvPr id="46" name="Text Placeholder 45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IN" sz="2000" dirty="0"/>
              <a:t>Netflix</a:t>
            </a:r>
            <a:endParaRPr lang="en-IN" sz="2000" dirty="0"/>
          </a:p>
        </p:txBody>
      </p:sp>
      <p:sp>
        <p:nvSpPr>
          <p:cNvPr id="47" name="Text Placeholder 46"/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IN" sz="2000" dirty="0"/>
              <a:t>Disney </a:t>
            </a:r>
            <a:endParaRPr lang="en-IN" sz="2000" dirty="0"/>
          </a:p>
        </p:txBody>
      </p:sp>
      <p:sp>
        <p:nvSpPr>
          <p:cNvPr id="48" name="Text Placeholder 47"/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IN" sz="1600" dirty="0">
                <a:effectLst/>
              </a:rPr>
              <a:t>Country wise Movies &amp; Series watched</a:t>
            </a:r>
            <a:endParaRPr lang="en-IN" sz="1600" dirty="0">
              <a:effectLst/>
            </a:endParaRPr>
          </a:p>
          <a:p>
            <a:r>
              <a:rPr lang="en-IN" sz="1600" dirty="0">
                <a:effectLst/>
              </a:rPr>
              <a:t>Ratings, genre &amp; duration</a:t>
            </a:r>
            <a:endParaRPr lang="en-IN" sz="1600" dirty="0">
              <a:effectLst/>
            </a:endParaRPr>
          </a:p>
          <a:p>
            <a:r>
              <a:rPr lang="en-IN" sz="1600" dirty="0">
                <a:effectLst/>
              </a:rPr>
              <a:t>Title, cast &amp; Description</a:t>
            </a:r>
            <a:endParaRPr lang="en-IN" sz="1600" dirty="0">
              <a:effectLst/>
            </a:endParaRPr>
          </a:p>
          <a:p>
            <a:endParaRPr lang="en-IN" sz="1600" dirty="0">
              <a:effectLst/>
            </a:endParaRPr>
          </a:p>
        </p:txBody>
      </p:sp>
      <p:sp>
        <p:nvSpPr>
          <p:cNvPr id="49" name="Text Placeholder 48"/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sz="1600" dirty="0">
                <a:effectLst/>
              </a:rPr>
              <a:t>Movie wise awards, votes and ratings</a:t>
            </a:r>
            <a:endParaRPr lang="en-US" sz="1600" dirty="0">
              <a:effectLst/>
            </a:endParaRPr>
          </a:p>
          <a:p>
            <a:r>
              <a:rPr lang="en-IN" sz="1600" dirty="0">
                <a:effectLst/>
              </a:rPr>
              <a:t>Director, writer and actors</a:t>
            </a:r>
            <a:endParaRPr lang="en-IN" sz="1600" dirty="0">
              <a:effectLst/>
            </a:endParaRPr>
          </a:p>
          <a:p>
            <a:r>
              <a:rPr lang="en-US" sz="1600" dirty="0">
                <a:effectLst/>
              </a:rPr>
              <a:t>release year, language and country</a:t>
            </a:r>
            <a:endParaRPr lang="en-IN" sz="1600" dirty="0">
              <a:effectLst/>
            </a:endParaRPr>
          </a:p>
        </p:txBody>
      </p:sp>
      <p:sp>
        <p:nvSpPr>
          <p:cNvPr id="43" name="Title 4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Data Overview</a:t>
            </a:r>
            <a:endParaRPr lang="en-IN" dirty="0"/>
          </a:p>
        </p:txBody>
      </p:sp>
      <p:pic>
        <p:nvPicPr>
          <p:cNvPr id="60" name="Picture Placeholder 59"/>
          <p:cNvPicPr>
            <a:picLocks noGrp="1" noChangeAspect="1"/>
          </p:cNvPicPr>
          <p:nvPr>
            <p:ph type="pic" sz="quarter" idx="36"/>
          </p:nvPr>
        </p:nvPicPr>
        <p:blipFill>
          <a:blip r:embed="rId1"/>
          <a:srcRect l="16387" r="16387"/>
          <a:stretch>
            <a:fillRect/>
          </a:stretch>
        </p:blipFill>
        <p:spPr>
          <a:xfrm>
            <a:off x="4724532" y="3076943"/>
            <a:ext cx="507778" cy="565882"/>
          </a:xfrm>
        </p:spPr>
      </p:pic>
      <p:pic>
        <p:nvPicPr>
          <p:cNvPr id="62" name="Picture Placeholder 61"/>
          <p:cNvPicPr>
            <a:picLocks noGrp="1" noChangeAspect="1"/>
          </p:cNvPicPr>
          <p:nvPr>
            <p:ph type="pic" sz="quarter" idx="37"/>
          </p:nvPr>
        </p:nvPicPr>
        <p:blipFill>
          <a:blip r:embed="rId2"/>
          <a:srcRect l="16668" r="16668"/>
          <a:stretch>
            <a:fillRect/>
          </a:stretch>
        </p:blipFill>
        <p:spPr>
          <a:xfrm>
            <a:off x="4734172" y="4735931"/>
            <a:ext cx="536270" cy="565882"/>
          </a:xfrm>
        </p:spPr>
      </p:pic>
      <p:sp>
        <p:nvSpPr>
          <p:cNvPr id="9" name="Slide Number Placeholder 8"/>
          <p:cNvSpPr>
            <a:spLocks noGrp="1"/>
          </p:cNvSpPr>
          <p:nvPr>
            <p:ph type="sldNum" sz="quarter" idx="40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</a:fld>
            <a:endParaRPr lang="en-US" altLang="zh-CN" dirty="0"/>
          </a:p>
        </p:txBody>
      </p:sp>
      <p:pic>
        <p:nvPicPr>
          <p:cNvPr id="64" name="Picture 6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4865" y="1212125"/>
            <a:ext cx="798715" cy="24531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build="p"/>
      <p:bldP spid="45" grpId="0" build="p"/>
      <p:bldP spid="46" grpId="0" build="p"/>
      <p:bldP spid="47" grpId="0" build="p"/>
      <p:bldP spid="48" grpId="0" build="p"/>
      <p:bldP spid="49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04731" y="882919"/>
            <a:ext cx="2061522" cy="1294530"/>
          </a:xfrm>
        </p:spPr>
        <p:txBody>
          <a:bodyPr/>
          <a:lstStyle/>
          <a:p>
            <a:pPr algn="l"/>
            <a:r>
              <a:rPr lang="en-US" altLang="zh-CN" dirty="0"/>
              <a:t>Analysis</a:t>
            </a:r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28"/>
          </p:nvPr>
        </p:nvSpPr>
        <p:spPr>
          <a:xfrm>
            <a:off x="904731" y="2693081"/>
            <a:ext cx="4260180" cy="1294530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 Questions</a:t>
            </a: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Apache Hive</a:t>
            </a: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Spark SQL</a:t>
            </a: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PySpark</a:t>
            </a: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Placeholder 11" descr="People around a table on their laptops"/>
          <p:cNvPicPr>
            <a:picLocks noGrp="1" noChangeAspect="1"/>
          </p:cNvPicPr>
          <p:nvPr>
            <p:ph type="pic" sz="quarter" idx="51"/>
          </p:nvPr>
        </p:nvPicPr>
        <p:blipFill rotWithShape="1">
          <a:blip r:embed="rId1" cstate="print"/>
          <a:srcRect l="26" r="26"/>
          <a:stretch>
            <a:fillRect/>
          </a:stretch>
        </p:blipFill>
        <p:spPr/>
      </p:pic>
      <p:sp>
        <p:nvSpPr>
          <p:cNvPr id="7" name="Slide Number Placeholder 6"/>
          <p:cNvSpPr>
            <a:spLocks noGrp="1"/>
          </p:cNvSpPr>
          <p:nvPr>
            <p:ph type="sldNum" sz="quarter" idx="53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</a:fld>
            <a:endParaRPr lang="en-US" altLang="zh-CN" dirty="0"/>
          </a:p>
        </p:txBody>
      </p:sp>
      <p:sp>
        <p:nvSpPr>
          <p:cNvPr id="6" name="Freeform: Shape 5"/>
          <p:cNvSpPr/>
          <p:nvPr/>
        </p:nvSpPr>
        <p:spPr>
          <a:xfrm>
            <a:off x="4584821" y="311581"/>
            <a:ext cx="1896941" cy="217161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rgbClr val="C95B3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7D952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Disney </a:t>
            </a:r>
            <a:r>
              <a:rPr lang="en-IN" dirty="0" err="1"/>
              <a:t>Hotstar</a:t>
            </a:r>
            <a:r>
              <a:rPr lang="en-IN" dirty="0"/>
              <a:t> Data</a:t>
            </a:r>
            <a:endParaRPr lang="en-IN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Before Processing</a:t>
            </a:r>
            <a:endParaRPr lang="en-IN" dirty="0"/>
          </a:p>
        </p:txBody>
      </p:sp>
      <p:pic>
        <p:nvPicPr>
          <p:cNvPr id="19" name="Content Placeholder 18"/>
          <p:cNvPicPr>
            <a:picLocks noGrp="1"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1006475" y="2725096"/>
            <a:ext cx="4875213" cy="2720670"/>
          </a:xfrm>
        </p:spPr>
      </p:pic>
      <p:sp>
        <p:nvSpPr>
          <p:cNvPr id="16" name="Text Placeholder 1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IN" dirty="0"/>
              <a:t>After Processing</a:t>
            </a:r>
            <a:endParaRPr lang="en-IN" dirty="0"/>
          </a:p>
        </p:txBody>
      </p:sp>
      <p:pic>
        <p:nvPicPr>
          <p:cNvPr id="21" name="Content Placeholder 20"/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6289675" y="2725096"/>
            <a:ext cx="4895850" cy="2720670"/>
          </a:xfrm>
        </p:spPr>
      </p:pic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</a:fld>
            <a:endParaRPr lang="en-US" altLang="zh-CN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913794" y="273170"/>
            <a:ext cx="10353762" cy="970450"/>
          </a:xfrm>
        </p:spPr>
        <p:txBody>
          <a:bodyPr>
            <a:normAutofit/>
          </a:bodyPr>
          <a:lstStyle/>
          <a:p>
            <a:r>
              <a:rPr lang="en-US" dirty="0"/>
              <a:t>Pre-Processing</a:t>
            </a:r>
            <a:br>
              <a:rPr lang="en-US" dirty="0"/>
            </a:br>
            <a:r>
              <a:rPr lang="en-US" sz="1600" dirty="0"/>
              <a:t>Disney Hotstar Dataset</a:t>
            </a:r>
            <a:endParaRPr lang="en-IN" sz="16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</a:fld>
            <a:endParaRPr lang="en-US" altLang="zh-CN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07896" y="1631879"/>
            <a:ext cx="10976207" cy="3828642"/>
          </a:xfr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913794" y="273170"/>
            <a:ext cx="10353762" cy="970450"/>
          </a:xfrm>
        </p:spPr>
        <p:txBody>
          <a:bodyPr>
            <a:normAutofit/>
          </a:bodyPr>
          <a:lstStyle/>
          <a:p>
            <a:r>
              <a:rPr lang="en-US" dirty="0"/>
              <a:t>Extracting Wins</a:t>
            </a:r>
            <a:br>
              <a:rPr lang="en-US" dirty="0"/>
            </a:br>
            <a:r>
              <a:rPr lang="en-US" sz="1600" dirty="0"/>
              <a:t>Disney Hotstar Dataset</a:t>
            </a:r>
            <a:endParaRPr lang="en-IN" sz="16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</a:fld>
            <a:endParaRPr lang="en-US" altLang="zh-CN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604634" y="1322998"/>
            <a:ext cx="8972082" cy="5025531"/>
          </a:xfr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913794" y="273170"/>
            <a:ext cx="10353762" cy="970450"/>
          </a:xfrm>
        </p:spPr>
        <p:txBody>
          <a:bodyPr>
            <a:normAutofit/>
          </a:bodyPr>
          <a:lstStyle/>
          <a:p>
            <a:r>
              <a:rPr lang="en-US" dirty="0"/>
              <a:t>Extracting Nominations</a:t>
            </a:r>
            <a:br>
              <a:rPr lang="en-US" dirty="0"/>
            </a:br>
            <a:r>
              <a:rPr lang="en-US" sz="1600" dirty="0"/>
              <a:t>Disney Hotstar Dataset</a:t>
            </a:r>
            <a:endParaRPr lang="en-IN" sz="16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</a:fld>
            <a:endParaRPr lang="en-US" altLang="zh-CN" dirty="0"/>
          </a:p>
        </p:txBody>
      </p:sp>
      <p:pic>
        <p:nvPicPr>
          <p:cNvPr id="18" name="Content Placeholder 17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24444" y="1295376"/>
            <a:ext cx="10353762" cy="4708108"/>
          </a:xfrm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>
            <a:fillRect/>
          </a:stretch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0</TotalTime>
  <Words>2569</Words>
  <Application>WPS Presentation</Application>
  <PresentationFormat>Widescreen</PresentationFormat>
  <Paragraphs>197</Paragraphs>
  <Slides>27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45" baseType="lpstr">
      <vt:lpstr>Arial</vt:lpstr>
      <vt:lpstr>SimSun</vt:lpstr>
      <vt:lpstr>Wingdings</vt:lpstr>
      <vt:lpstr>Trebuchet MS</vt:lpstr>
      <vt:lpstr>Wingdings 2</vt:lpstr>
      <vt:lpstr>Posterama Text SemiBold</vt:lpstr>
      <vt:lpstr>Abadi</vt:lpstr>
      <vt:lpstr>Segoe Print</vt:lpstr>
      <vt:lpstr>Posterama</vt:lpstr>
      <vt:lpstr>Yu Gothic UI</vt:lpstr>
      <vt:lpstr>Calibri</vt:lpstr>
      <vt:lpstr>Times New Roman</vt:lpstr>
      <vt:lpstr>Calisto MT</vt:lpstr>
      <vt:lpstr>Microsoft YaHei</vt:lpstr>
      <vt:lpstr>Arial Unicode MS</vt:lpstr>
      <vt:lpstr>等线</vt:lpstr>
      <vt:lpstr>方正舒体</vt:lpstr>
      <vt:lpstr>Slate</vt:lpstr>
      <vt:lpstr>OTT Big Data Analysis</vt:lpstr>
      <vt:lpstr>Agenda</vt:lpstr>
      <vt:lpstr>Architecture</vt:lpstr>
      <vt:lpstr>Data Overview</vt:lpstr>
      <vt:lpstr>Analysis</vt:lpstr>
      <vt:lpstr>Disney Hotstar Data</vt:lpstr>
      <vt:lpstr>Pre-Processing Disney Hotstar Dataset</vt:lpstr>
      <vt:lpstr>Extracting Wins Disney Hotstar Dataset</vt:lpstr>
      <vt:lpstr>Extracting Nominations Disney Hotstar Dataset</vt:lpstr>
      <vt:lpstr>Disney Hotstar Data Frames API</vt:lpstr>
      <vt:lpstr>Disney Hotstar Data Frames API</vt:lpstr>
      <vt:lpstr>Disney Hotstar Hive</vt:lpstr>
      <vt:lpstr>Disney Hotstar Hive</vt:lpstr>
      <vt:lpstr>Disney + Hotstar Spark SQL </vt:lpstr>
      <vt:lpstr>Disney + Hotstar Spark SQL</vt:lpstr>
      <vt:lpstr>Amazon Prime Data</vt:lpstr>
      <vt:lpstr>Amazon Prime Data Frames API</vt:lpstr>
      <vt:lpstr>Amazon Prime Data Frames API</vt:lpstr>
      <vt:lpstr>Amazon Prime Data Frames API</vt:lpstr>
      <vt:lpstr>Netflix Data</vt:lpstr>
      <vt:lpstr>Netflix Data Frames API</vt:lpstr>
      <vt:lpstr>Netflix Data Frames API</vt:lpstr>
      <vt:lpstr>Pipeline</vt:lpstr>
      <vt:lpstr>Azure Data Factory</vt:lpstr>
      <vt:lpstr>Challenges</vt:lpstr>
      <vt:lpstr>Summary</vt:lpstr>
      <vt:lpstr>Thank you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OTT Big Data Analysis</dc:title>
  <dc:creator>Sara Shashank Raj</dc:creator>
  <cp:lastModifiedBy>miles</cp:lastModifiedBy>
  <cp:revision>23</cp:revision>
  <dcterms:created xsi:type="dcterms:W3CDTF">2023-03-28T17:33:00Z</dcterms:created>
  <dcterms:modified xsi:type="dcterms:W3CDTF">2023-03-31T06:08:49Z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ICV">
    <vt:lpwstr>C23ED3918A694C009F4BA61FC4D8E46A</vt:lpwstr>
  </property>
  <property fmtid="{D5CDD505-2E9C-101B-9397-08002B2CF9AE}" pid="4" name="KSOProductBuildVer">
    <vt:lpwstr>1033-11.2.0.11513</vt:lpwstr>
  </property>
</Properties>
</file>